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5"/>
  </p:sldMasterIdLst>
  <p:notesMasterIdLst>
    <p:notesMasterId r:id="rId35"/>
  </p:notesMasterIdLst>
  <p:handoutMasterIdLst>
    <p:handoutMasterId r:id="rId36"/>
  </p:handoutMasterIdLst>
  <p:sldIdLst>
    <p:sldId id="376" r:id="rId6"/>
    <p:sldId id="325" r:id="rId7"/>
    <p:sldId id="383" r:id="rId8"/>
    <p:sldId id="1717" r:id="rId9"/>
    <p:sldId id="3995" r:id="rId10"/>
    <p:sldId id="3996" r:id="rId11"/>
    <p:sldId id="3966" r:id="rId12"/>
    <p:sldId id="1781" r:id="rId13"/>
    <p:sldId id="3974" r:id="rId14"/>
    <p:sldId id="3973" r:id="rId15"/>
    <p:sldId id="3976" r:id="rId16"/>
    <p:sldId id="3977" r:id="rId17"/>
    <p:sldId id="3978" r:id="rId18"/>
    <p:sldId id="3972" r:id="rId19"/>
    <p:sldId id="1752" r:id="rId20"/>
    <p:sldId id="1765" r:id="rId21"/>
    <p:sldId id="1802" r:id="rId22"/>
    <p:sldId id="256" r:id="rId23"/>
    <p:sldId id="3990" r:id="rId24"/>
    <p:sldId id="3980" r:id="rId25"/>
    <p:sldId id="1784" r:id="rId26"/>
    <p:sldId id="3991" r:id="rId27"/>
    <p:sldId id="3984" r:id="rId28"/>
    <p:sldId id="3985" r:id="rId29"/>
    <p:sldId id="3986" r:id="rId30"/>
    <p:sldId id="3992" r:id="rId31"/>
    <p:sldId id="3994" r:id="rId32"/>
    <p:sldId id="3993" r:id="rId33"/>
    <p:sldId id="3998" r:id="rId34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E3640"/>
    <a:srgbClr val="007CA8"/>
    <a:srgbClr val="676767"/>
    <a:srgbClr val="808080"/>
    <a:srgbClr val="A5A5A5"/>
    <a:srgbClr val="E3383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8442" autoAdjust="0"/>
  </p:normalViewPr>
  <p:slideViewPr>
    <p:cSldViewPr>
      <p:cViewPr varScale="1">
        <p:scale>
          <a:sx n="73" d="100"/>
          <a:sy n="73" d="100"/>
        </p:scale>
        <p:origin x="1368" y="72"/>
      </p:cViewPr>
      <p:guideLst>
        <p:guide orient="horz" pos="15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9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Lee" userId="f3a3b2c6-f0bc-46e5-b600-f1a842f1389d" providerId="ADAL" clId="{56B70F5B-3E05-4B00-93DD-88BD4907C497}"/>
    <pc:docChg chg="custSel delSld modSld">
      <pc:chgData name="Kevin Lee" userId="f3a3b2c6-f0bc-46e5-b600-f1a842f1389d" providerId="ADAL" clId="{56B70F5B-3E05-4B00-93DD-88BD4907C497}" dt="2025-06-06T18:45:41.871" v="118" actId="47"/>
      <pc:docMkLst>
        <pc:docMk/>
      </pc:docMkLst>
      <pc:sldChg chg="modSp">
        <pc:chgData name="Kevin Lee" userId="f3a3b2c6-f0bc-46e5-b600-f1a842f1389d" providerId="ADAL" clId="{56B70F5B-3E05-4B00-93DD-88BD4907C497}" dt="2025-06-02T20:48:40.633" v="117" actId="13926"/>
        <pc:sldMkLst>
          <pc:docMk/>
          <pc:sldMk cId="0" sldId="256"/>
        </pc:sldMkLst>
        <pc:spChg chg="mod">
          <ac:chgData name="Kevin Lee" userId="f3a3b2c6-f0bc-46e5-b600-f1a842f1389d" providerId="ADAL" clId="{56B70F5B-3E05-4B00-93DD-88BD4907C497}" dt="2025-06-02T20:48:40.633" v="117" actId="13926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Kevin Lee" userId="f3a3b2c6-f0bc-46e5-b600-f1a842f1389d" providerId="ADAL" clId="{56B70F5B-3E05-4B00-93DD-88BD4907C497}" dt="2025-06-02T20:35:21.070" v="43" actId="20577"/>
        <pc:sldMkLst>
          <pc:docMk/>
          <pc:sldMk cId="0" sldId="383"/>
        </pc:sldMkLst>
        <pc:spChg chg="mod">
          <ac:chgData name="Kevin Lee" userId="f3a3b2c6-f0bc-46e5-b600-f1a842f1389d" providerId="ADAL" clId="{56B70F5B-3E05-4B00-93DD-88BD4907C497}" dt="2025-06-02T20:35:21.070" v="43" actId="20577"/>
          <ac:spMkLst>
            <pc:docMk/>
            <pc:sldMk cId="0" sldId="383"/>
            <ac:spMk id="4" creationId="{047E8A77-EE3F-4123-9799-37B5F4FECC43}"/>
          </ac:spMkLst>
        </pc:spChg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244473837" sldId="1632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62281243" sldId="1633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465727835" sldId="1643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327416677" sldId="1720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181169917" sldId="1722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3372555626" sldId="1736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283422953" sldId="1739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3294736731" sldId="1762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3055813224" sldId="1780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3269812085" sldId="1782"/>
        </pc:sldMkLst>
      </pc:sldChg>
      <pc:sldChg chg="modSp mod">
        <pc:chgData name="Kevin Lee" userId="f3a3b2c6-f0bc-46e5-b600-f1a842f1389d" providerId="ADAL" clId="{56B70F5B-3E05-4B00-93DD-88BD4907C497}" dt="2025-06-02T20:45:04.582" v="102" actId="20577"/>
        <pc:sldMkLst>
          <pc:docMk/>
          <pc:sldMk cId="1006197423" sldId="1784"/>
        </pc:sldMkLst>
        <pc:spChg chg="mod">
          <ac:chgData name="Kevin Lee" userId="f3a3b2c6-f0bc-46e5-b600-f1a842f1389d" providerId="ADAL" clId="{56B70F5B-3E05-4B00-93DD-88BD4907C497}" dt="2025-06-02T20:45:04.582" v="102" actId="20577"/>
          <ac:spMkLst>
            <pc:docMk/>
            <pc:sldMk cId="1006197423" sldId="1784"/>
            <ac:spMk id="2" creationId="{C901A5C5-D808-4A4B-8F86-1BD5376D1CF0}"/>
          </ac:spMkLst>
        </pc:spChg>
      </pc:sldChg>
      <pc:sldChg chg="modSp mod">
        <pc:chgData name="Kevin Lee" userId="f3a3b2c6-f0bc-46e5-b600-f1a842f1389d" providerId="ADAL" clId="{56B70F5B-3E05-4B00-93DD-88BD4907C497}" dt="2025-06-02T20:36:34.273" v="84" actId="20577"/>
        <pc:sldMkLst>
          <pc:docMk/>
          <pc:sldMk cId="3318933455" sldId="3966"/>
        </pc:sldMkLst>
        <pc:spChg chg="mod">
          <ac:chgData name="Kevin Lee" userId="f3a3b2c6-f0bc-46e5-b600-f1a842f1389d" providerId="ADAL" clId="{56B70F5B-3E05-4B00-93DD-88BD4907C497}" dt="2025-06-02T20:36:34.273" v="84" actId="20577"/>
          <ac:spMkLst>
            <pc:docMk/>
            <pc:sldMk cId="3318933455" sldId="3966"/>
            <ac:spMk id="2" creationId="{2EB2AB67-4730-4D38-BDA7-9EE4319C4816}"/>
          </ac:spMkLst>
        </pc:spChg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274391394" sldId="3967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1921463922" sldId="3968"/>
        </pc:sldMkLst>
      </pc:sldChg>
      <pc:sldChg chg="del">
        <pc:chgData name="Kevin Lee" userId="f3a3b2c6-f0bc-46e5-b600-f1a842f1389d" providerId="ADAL" clId="{56B70F5B-3E05-4B00-93DD-88BD4907C497}" dt="2025-06-06T18:45:41.871" v="118" actId="47"/>
        <pc:sldMkLst>
          <pc:docMk/>
          <pc:sldMk cId="2709959403" sldId="3969"/>
        </pc:sldMkLst>
      </pc:sldChg>
      <pc:sldChg chg="addSp modSp mod">
        <pc:chgData name="Kevin Lee" userId="f3a3b2c6-f0bc-46e5-b600-f1a842f1389d" providerId="ADAL" clId="{56B70F5B-3E05-4B00-93DD-88BD4907C497}" dt="2025-06-02T20:46:44.574" v="111" actId="207"/>
        <pc:sldMkLst>
          <pc:docMk/>
          <pc:sldMk cId="3399292570" sldId="3980"/>
        </pc:sldMkLst>
        <pc:spChg chg="mod">
          <ac:chgData name="Kevin Lee" userId="f3a3b2c6-f0bc-46e5-b600-f1a842f1389d" providerId="ADAL" clId="{56B70F5B-3E05-4B00-93DD-88BD4907C497}" dt="2025-06-02T20:46:16.268" v="106" actId="1076"/>
          <ac:spMkLst>
            <pc:docMk/>
            <pc:sldMk cId="3399292570" sldId="3980"/>
            <ac:spMk id="2" creationId="{00000000-0000-0000-0000-000000000000}"/>
          </ac:spMkLst>
        </pc:spChg>
        <pc:spChg chg="mod">
          <ac:chgData name="Kevin Lee" userId="f3a3b2c6-f0bc-46e5-b600-f1a842f1389d" providerId="ADAL" clId="{56B70F5B-3E05-4B00-93DD-88BD4907C497}" dt="2025-06-02T20:46:44.574" v="111" actId="207"/>
          <ac:spMkLst>
            <pc:docMk/>
            <pc:sldMk cId="3399292570" sldId="3980"/>
            <ac:spMk id="3" creationId="{9EAC1933-50EA-4F05-B7A1-5F5A5820DA1F}"/>
          </ac:spMkLst>
        </pc:spChg>
        <pc:picChg chg="add mod">
          <ac:chgData name="Kevin Lee" userId="f3a3b2c6-f0bc-46e5-b600-f1a842f1389d" providerId="ADAL" clId="{56B70F5B-3E05-4B00-93DD-88BD4907C497}" dt="2025-06-02T20:46:12.058" v="105" actId="1076"/>
          <ac:picMkLst>
            <pc:docMk/>
            <pc:sldMk cId="3399292570" sldId="3980"/>
            <ac:picMk id="5" creationId="{1632E1D3-D630-D7C6-7FA6-90286EC4F4ED}"/>
          </ac:picMkLst>
        </pc:picChg>
      </pc:sldChg>
      <pc:sldChg chg="modSp mod">
        <pc:chgData name="Kevin Lee" userId="f3a3b2c6-f0bc-46e5-b600-f1a842f1389d" providerId="ADAL" clId="{56B70F5B-3E05-4B00-93DD-88BD4907C497}" dt="2025-06-02T20:47:42.369" v="112" actId="13926"/>
        <pc:sldMkLst>
          <pc:docMk/>
          <pc:sldMk cId="1598499652" sldId="3984"/>
        </pc:sldMkLst>
        <pc:spChg chg="mod">
          <ac:chgData name="Kevin Lee" userId="f3a3b2c6-f0bc-46e5-b600-f1a842f1389d" providerId="ADAL" clId="{56B70F5B-3E05-4B00-93DD-88BD4907C497}" dt="2025-06-02T20:47:42.369" v="112" actId="13926"/>
          <ac:spMkLst>
            <pc:docMk/>
            <pc:sldMk cId="1598499652" sldId="3984"/>
            <ac:spMk id="3" creationId="{9EAC1933-50EA-4F05-B7A1-5F5A5820DA1F}"/>
          </ac:spMkLst>
        </pc:spChg>
      </pc:sldChg>
      <pc:sldChg chg="modSp mod">
        <pc:chgData name="Kevin Lee" userId="f3a3b2c6-f0bc-46e5-b600-f1a842f1389d" providerId="ADAL" clId="{56B70F5B-3E05-4B00-93DD-88BD4907C497}" dt="2025-06-02T20:47:53.731" v="113" actId="13926"/>
        <pc:sldMkLst>
          <pc:docMk/>
          <pc:sldMk cId="3500054128" sldId="3985"/>
        </pc:sldMkLst>
        <pc:spChg chg="mod">
          <ac:chgData name="Kevin Lee" userId="f3a3b2c6-f0bc-46e5-b600-f1a842f1389d" providerId="ADAL" clId="{56B70F5B-3E05-4B00-93DD-88BD4907C497}" dt="2025-06-02T20:47:53.731" v="113" actId="13926"/>
          <ac:spMkLst>
            <pc:docMk/>
            <pc:sldMk cId="3500054128" sldId="3985"/>
            <ac:spMk id="3" creationId="{9EAC1933-50EA-4F05-B7A1-5F5A5820DA1F}"/>
          </ac:spMkLst>
        </pc:spChg>
      </pc:sldChg>
      <pc:sldChg chg="del">
        <pc:chgData name="Kevin Lee" userId="f3a3b2c6-f0bc-46e5-b600-f1a842f1389d" providerId="ADAL" clId="{56B70F5B-3E05-4B00-93DD-88BD4907C497}" dt="2025-06-02T20:34:53.628" v="0" actId="47"/>
        <pc:sldMkLst>
          <pc:docMk/>
          <pc:sldMk cId="3946860498" sldId="3989"/>
        </pc:sldMkLst>
      </pc:sldChg>
      <pc:sldChg chg="modSp modAnim">
        <pc:chgData name="Kevin Lee" userId="f3a3b2c6-f0bc-46e5-b600-f1a842f1389d" providerId="ADAL" clId="{56B70F5B-3E05-4B00-93DD-88BD4907C497}" dt="2025-06-02T20:41:24.536" v="87" actId="20577"/>
        <pc:sldMkLst>
          <pc:docMk/>
          <pc:sldMk cId="3720363694" sldId="3990"/>
        </pc:sldMkLst>
        <pc:graphicFrameChg chg="mod">
          <ac:chgData name="Kevin Lee" userId="f3a3b2c6-f0bc-46e5-b600-f1a842f1389d" providerId="ADAL" clId="{56B70F5B-3E05-4B00-93DD-88BD4907C497}" dt="2025-06-02T20:41:24.536" v="87" actId="20577"/>
          <ac:graphicFrameMkLst>
            <pc:docMk/>
            <pc:sldMk cId="3720363694" sldId="3990"/>
            <ac:graphicFrameMk id="3" creationId="{BC05CDF9-4B8A-A623-3B2A-359D6054DF29}"/>
          </ac:graphicFrameMkLst>
        </pc:graphicFrameChg>
      </pc:sldChg>
    </pc:docChg>
  </pc:docChgLst>
  <pc:docChgLst>
    <pc:chgData name="Kyo S Lee" userId="44d603c0-7c97-475f-a57a-f0685d41cb62" providerId="ADAL" clId="{0F795139-531E-4B75-86FE-AC7D075DB2E2}"/>
    <pc:docChg chg="modSld">
      <pc:chgData name="Kyo S Lee" userId="44d603c0-7c97-475f-a57a-f0685d41cb62" providerId="ADAL" clId="{0F795139-531E-4B75-86FE-AC7D075DB2E2}" dt="2025-10-25T17:25:11.839" v="26" actId="1076"/>
      <pc:docMkLst>
        <pc:docMk/>
      </pc:docMkLst>
      <pc:sldChg chg="addSp modSp mod">
        <pc:chgData name="Kyo S Lee" userId="44d603c0-7c97-475f-a57a-f0685d41cb62" providerId="ADAL" clId="{0F795139-531E-4B75-86FE-AC7D075DB2E2}" dt="2025-10-25T17:19:07.268" v="15" actId="1076"/>
        <pc:sldMkLst>
          <pc:docMk/>
          <pc:sldMk cId="1805431367" sldId="3973"/>
        </pc:sldMkLst>
        <pc:picChg chg="add mod">
          <ac:chgData name="Kyo S Lee" userId="44d603c0-7c97-475f-a57a-f0685d41cb62" providerId="ADAL" clId="{0F795139-531E-4B75-86FE-AC7D075DB2E2}" dt="2025-10-25T17:18:03.648" v="9" actId="1076"/>
          <ac:picMkLst>
            <pc:docMk/>
            <pc:sldMk cId="1805431367" sldId="3973"/>
            <ac:picMk id="6" creationId="{E22055D5-484F-459F-9838-5B47AE98676B}"/>
          </ac:picMkLst>
        </pc:picChg>
        <pc:picChg chg="mod">
          <ac:chgData name="Kyo S Lee" userId="44d603c0-7c97-475f-a57a-f0685d41cb62" providerId="ADAL" clId="{0F795139-531E-4B75-86FE-AC7D075DB2E2}" dt="2025-10-25T17:17:43.754" v="1" actId="1076"/>
          <ac:picMkLst>
            <pc:docMk/>
            <pc:sldMk cId="1805431367" sldId="3973"/>
            <ac:picMk id="8" creationId="{C53FEC6E-DF53-4EAC-A853-ABAEA5829261}"/>
          </ac:picMkLst>
        </pc:picChg>
        <pc:picChg chg="add mod">
          <ac:chgData name="Kyo S Lee" userId="44d603c0-7c97-475f-a57a-f0685d41cb62" providerId="ADAL" clId="{0F795139-531E-4B75-86FE-AC7D075DB2E2}" dt="2025-10-25T17:19:07.268" v="15" actId="1076"/>
          <ac:picMkLst>
            <pc:docMk/>
            <pc:sldMk cId="1805431367" sldId="3973"/>
            <ac:picMk id="9" creationId="{706403FF-5EE8-4CCB-B110-95B94F270797}"/>
          </ac:picMkLst>
        </pc:picChg>
        <pc:picChg chg="mod">
          <ac:chgData name="Kyo S Lee" userId="44d603c0-7c97-475f-a57a-f0685d41cb62" providerId="ADAL" clId="{0F795139-531E-4B75-86FE-AC7D075DB2E2}" dt="2025-10-25T17:17:48.096" v="3" actId="1076"/>
          <ac:picMkLst>
            <pc:docMk/>
            <pc:sldMk cId="1805431367" sldId="3973"/>
            <ac:picMk id="10" creationId="{06613CC2-548F-4268-80C8-A91968B155FE}"/>
          </ac:picMkLst>
        </pc:picChg>
        <pc:picChg chg="mod">
          <ac:chgData name="Kyo S Lee" userId="44d603c0-7c97-475f-a57a-f0685d41cb62" providerId="ADAL" clId="{0F795139-531E-4B75-86FE-AC7D075DB2E2}" dt="2025-10-25T17:17:46.143" v="2" actId="1076"/>
          <ac:picMkLst>
            <pc:docMk/>
            <pc:sldMk cId="1805431367" sldId="3973"/>
            <ac:picMk id="12" creationId="{AF67806D-E99C-492D-860A-957A8EF60147}"/>
          </ac:picMkLst>
        </pc:picChg>
        <pc:picChg chg="mod">
          <ac:chgData name="Kyo S Lee" userId="44d603c0-7c97-475f-a57a-f0685d41cb62" providerId="ADAL" clId="{0F795139-531E-4B75-86FE-AC7D075DB2E2}" dt="2025-10-25T17:18:01.074" v="8" actId="1076"/>
          <ac:picMkLst>
            <pc:docMk/>
            <pc:sldMk cId="1805431367" sldId="3973"/>
            <ac:picMk id="14" creationId="{792B1558-6D96-4865-ACE1-AA78CB9F1DC6}"/>
          </ac:picMkLst>
        </pc:picChg>
        <pc:picChg chg="mod">
          <ac:chgData name="Kyo S Lee" userId="44d603c0-7c97-475f-a57a-f0685d41cb62" providerId="ADAL" clId="{0F795139-531E-4B75-86FE-AC7D075DB2E2}" dt="2025-10-25T17:17:52.607" v="5" actId="1076"/>
          <ac:picMkLst>
            <pc:docMk/>
            <pc:sldMk cId="1805431367" sldId="3973"/>
            <ac:picMk id="16" creationId="{7ED129BA-ADA5-44AC-8229-F7ADA54F28A2}"/>
          </ac:picMkLst>
        </pc:picChg>
        <pc:picChg chg="mod">
          <ac:chgData name="Kyo S Lee" userId="44d603c0-7c97-475f-a57a-f0685d41cb62" providerId="ADAL" clId="{0F795139-531E-4B75-86FE-AC7D075DB2E2}" dt="2025-10-25T17:18:10.532" v="11" actId="1076"/>
          <ac:picMkLst>
            <pc:docMk/>
            <pc:sldMk cId="1805431367" sldId="3973"/>
            <ac:picMk id="2060" creationId="{6209E243-4501-44D3-B14D-294F831D8F0A}"/>
          </ac:picMkLst>
        </pc:picChg>
      </pc:sldChg>
      <pc:sldChg chg="modSp mod">
        <pc:chgData name="Kyo S Lee" userId="44d603c0-7c97-475f-a57a-f0685d41cb62" providerId="ADAL" clId="{0F795139-531E-4B75-86FE-AC7D075DB2E2}" dt="2025-10-25T17:23:46.841" v="19" actId="20577"/>
        <pc:sldMkLst>
          <pc:docMk/>
          <pc:sldMk cId="3500054128" sldId="3985"/>
        </pc:sldMkLst>
        <pc:spChg chg="mod">
          <ac:chgData name="Kyo S Lee" userId="44d603c0-7c97-475f-a57a-f0685d41cb62" providerId="ADAL" clId="{0F795139-531E-4B75-86FE-AC7D075DB2E2}" dt="2025-10-25T17:23:46.841" v="19" actId="20577"/>
          <ac:spMkLst>
            <pc:docMk/>
            <pc:sldMk cId="3500054128" sldId="3985"/>
            <ac:spMk id="3" creationId="{9EAC1933-50EA-4F05-B7A1-5F5A5820DA1F}"/>
          </ac:spMkLst>
        </pc:spChg>
      </pc:sldChg>
      <pc:sldChg chg="modSp">
        <pc:chgData name="Kyo S Lee" userId="44d603c0-7c97-475f-a57a-f0685d41cb62" providerId="ADAL" clId="{0F795139-531E-4B75-86FE-AC7D075DB2E2}" dt="2025-10-25T17:22:33.280" v="17" actId="13926"/>
        <pc:sldMkLst>
          <pc:docMk/>
          <pc:sldMk cId="3720363694" sldId="3990"/>
        </pc:sldMkLst>
        <pc:spChg chg="mod">
          <ac:chgData name="Kyo S Lee" userId="44d603c0-7c97-475f-a57a-f0685d41cb62" providerId="ADAL" clId="{0F795139-531E-4B75-86FE-AC7D075DB2E2}" dt="2025-10-25T17:22:33.280" v="17" actId="13926"/>
          <ac:spMkLst>
            <pc:docMk/>
            <pc:sldMk cId="3720363694" sldId="3990"/>
            <ac:spMk id="5" creationId="{EA5D339D-5684-0BBD-179D-69467F782E9F}"/>
          </ac:spMkLst>
        </pc:spChg>
      </pc:sldChg>
      <pc:sldChg chg="modSp mod">
        <pc:chgData name="Kyo S Lee" userId="44d603c0-7c97-475f-a57a-f0685d41cb62" providerId="ADAL" clId="{0F795139-531E-4B75-86FE-AC7D075DB2E2}" dt="2025-10-25T17:24:49.278" v="25" actId="20577"/>
        <pc:sldMkLst>
          <pc:docMk/>
          <pc:sldMk cId="2622168659" sldId="3992"/>
        </pc:sldMkLst>
        <pc:spChg chg="mod">
          <ac:chgData name="Kyo S Lee" userId="44d603c0-7c97-475f-a57a-f0685d41cb62" providerId="ADAL" clId="{0F795139-531E-4B75-86FE-AC7D075DB2E2}" dt="2025-10-25T17:24:49.278" v="25" actId="20577"/>
          <ac:spMkLst>
            <pc:docMk/>
            <pc:sldMk cId="2622168659" sldId="3992"/>
            <ac:spMk id="2" creationId="{9D9A2745-492D-0A2C-A6A6-D8A4D838456F}"/>
          </ac:spMkLst>
        </pc:spChg>
      </pc:sldChg>
      <pc:sldChg chg="modSp mod">
        <pc:chgData name="Kyo S Lee" userId="44d603c0-7c97-475f-a57a-f0685d41cb62" providerId="ADAL" clId="{0F795139-531E-4B75-86FE-AC7D075DB2E2}" dt="2025-10-25T17:25:11.839" v="26" actId="1076"/>
        <pc:sldMkLst>
          <pc:docMk/>
          <pc:sldMk cId="2543315922" sldId="3994"/>
        </pc:sldMkLst>
        <pc:spChg chg="mod">
          <ac:chgData name="Kyo S Lee" userId="44d603c0-7c97-475f-a57a-f0685d41cb62" providerId="ADAL" clId="{0F795139-531E-4B75-86FE-AC7D075DB2E2}" dt="2025-10-25T17:25:11.839" v="26" actId="1076"/>
          <ac:spMkLst>
            <pc:docMk/>
            <pc:sldMk cId="2543315922" sldId="3994"/>
            <ac:spMk id="2" creationId="{A241CFF4-77B6-4BCC-96C0-A5EEB4ECFC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F98E6-A546-49D9-A8C2-E5E104E485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B771F-B34D-4C86-AA74-58E2E281C438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b="1" dirty="0"/>
            <a:t>Competitive Necessity:</a:t>
          </a:r>
          <a:r>
            <a:rPr lang="en-US" dirty="0"/>
            <a:t> Avoid falling behind more agile, AI-adopting competitors</a:t>
          </a:r>
        </a:p>
      </dgm:t>
    </dgm:pt>
    <dgm:pt modelId="{CE056ACB-783D-4FAF-8811-6E0051CA4EBE}" type="parTrans" cxnId="{0C09D7EF-AEDA-43E6-A870-051571EFF31F}">
      <dgm:prSet/>
      <dgm:spPr/>
      <dgm:t>
        <a:bodyPr/>
        <a:lstStyle/>
        <a:p>
          <a:endParaRPr lang="en-US"/>
        </a:p>
      </dgm:t>
    </dgm:pt>
    <dgm:pt modelId="{71289989-FF32-407F-8A44-989ADE185857}" type="sibTrans" cxnId="{0C09D7EF-AEDA-43E6-A870-051571EFF31F}">
      <dgm:prSet/>
      <dgm:spPr/>
      <dgm:t>
        <a:bodyPr/>
        <a:lstStyle/>
        <a:p>
          <a:endParaRPr lang="en-US"/>
        </a:p>
      </dgm:t>
    </dgm:pt>
    <dgm:pt modelId="{2F056FCC-42BF-4898-B31F-C90EB901A8FB}">
      <dgm:prSet/>
      <dgm:spPr/>
      <dgm:t>
        <a:bodyPr/>
        <a:lstStyle/>
        <a:p>
          <a:r>
            <a:rPr lang="en-US" b="1"/>
            <a:t>Strategic Opportunity:</a:t>
          </a:r>
          <a:r>
            <a:rPr lang="en-US"/>
            <a:t> First movers gain outsized benefits and industry influence</a:t>
          </a:r>
        </a:p>
      </dgm:t>
    </dgm:pt>
    <dgm:pt modelId="{B27040E1-8FBF-45EE-9835-6B0750920FAC}" type="parTrans" cxnId="{364B0EAB-174C-4DA7-A94A-022DF0A2066E}">
      <dgm:prSet/>
      <dgm:spPr/>
      <dgm:t>
        <a:bodyPr/>
        <a:lstStyle/>
        <a:p>
          <a:endParaRPr lang="en-US"/>
        </a:p>
      </dgm:t>
    </dgm:pt>
    <dgm:pt modelId="{3E9AFE70-EEF8-4F33-AAFE-077881C4A77B}" type="sibTrans" cxnId="{364B0EAB-174C-4DA7-A94A-022DF0A2066E}">
      <dgm:prSet/>
      <dgm:spPr/>
      <dgm:t>
        <a:bodyPr/>
        <a:lstStyle/>
        <a:p>
          <a:endParaRPr lang="en-US"/>
        </a:p>
      </dgm:t>
    </dgm:pt>
    <dgm:pt modelId="{E62BB95E-8BEC-4583-9FAC-BF0003DBA1D9}">
      <dgm:prSet/>
      <dgm:spPr/>
      <dgm:t>
        <a:bodyPr/>
        <a:lstStyle/>
        <a:p>
          <a:r>
            <a:rPr lang="en-US" b="1"/>
            <a:t>Organizational Imperative:</a:t>
          </a:r>
          <a:r>
            <a:rPr lang="en-US"/>
            <a:t> Leadership has the authority to implement meaningful change</a:t>
          </a:r>
        </a:p>
      </dgm:t>
    </dgm:pt>
    <dgm:pt modelId="{160211C0-08AE-40A3-8157-4879B743B8A3}" type="parTrans" cxnId="{C5B66F45-1EF2-4B1C-B6BC-7CA4B7EF2042}">
      <dgm:prSet/>
      <dgm:spPr/>
      <dgm:t>
        <a:bodyPr/>
        <a:lstStyle/>
        <a:p>
          <a:endParaRPr lang="en-US"/>
        </a:p>
      </dgm:t>
    </dgm:pt>
    <dgm:pt modelId="{AF6A66D5-0E14-4D68-B7E8-65B771E53954}" type="sibTrans" cxnId="{C5B66F45-1EF2-4B1C-B6BC-7CA4B7EF2042}">
      <dgm:prSet/>
      <dgm:spPr/>
      <dgm:t>
        <a:bodyPr/>
        <a:lstStyle/>
        <a:p>
          <a:endParaRPr lang="en-US"/>
        </a:p>
      </dgm:t>
    </dgm:pt>
    <dgm:pt modelId="{A53A3974-5495-4431-8FCC-C123B821C945}">
      <dgm:prSet/>
      <dgm:spPr/>
      <dgm:t>
        <a:bodyPr/>
        <a:lstStyle/>
        <a:p>
          <a:r>
            <a:rPr lang="en-US" b="1"/>
            <a:t>Resource Justification:</a:t>
          </a:r>
          <a:r>
            <a:rPr lang="en-US"/>
            <a:t> Executive sponsorship secures critical investments</a:t>
          </a:r>
        </a:p>
      </dgm:t>
    </dgm:pt>
    <dgm:pt modelId="{30913EAD-935E-4DF3-8339-CECA41244B0A}" type="parTrans" cxnId="{C7E06447-0368-4358-BCE5-BAF2E6201F26}">
      <dgm:prSet/>
      <dgm:spPr/>
      <dgm:t>
        <a:bodyPr/>
        <a:lstStyle/>
        <a:p>
          <a:endParaRPr lang="en-US"/>
        </a:p>
      </dgm:t>
    </dgm:pt>
    <dgm:pt modelId="{CE99F6E3-4F5B-4F3F-AA1A-9C40C6FDFFE8}" type="sibTrans" cxnId="{C7E06447-0368-4358-BCE5-BAF2E6201F26}">
      <dgm:prSet/>
      <dgm:spPr/>
      <dgm:t>
        <a:bodyPr/>
        <a:lstStyle/>
        <a:p>
          <a:endParaRPr lang="en-US"/>
        </a:p>
      </dgm:t>
    </dgm:pt>
    <dgm:pt modelId="{8FB33FF5-E102-4258-A6B1-A9A3E10229BC}">
      <dgm:prSet/>
      <dgm:spPr/>
      <dgm:t>
        <a:bodyPr/>
        <a:lstStyle/>
        <a:p>
          <a:r>
            <a:rPr lang="en-US" b="1"/>
            <a:t>Risk Management:</a:t>
          </a:r>
          <a:r>
            <a:rPr lang="en-US"/>
            <a:t> Leadership oversight needed for regulatory and compliance challenges</a:t>
          </a:r>
        </a:p>
      </dgm:t>
    </dgm:pt>
    <dgm:pt modelId="{F561B62D-04EA-474C-82A0-5BD39CE121FE}" type="parTrans" cxnId="{1DCDB8FE-90D7-4DD6-8ACD-C00732959A27}">
      <dgm:prSet/>
      <dgm:spPr/>
      <dgm:t>
        <a:bodyPr/>
        <a:lstStyle/>
        <a:p>
          <a:endParaRPr lang="en-US"/>
        </a:p>
      </dgm:t>
    </dgm:pt>
    <dgm:pt modelId="{621221B9-B2FE-4049-96AE-E8A89129C5ED}" type="sibTrans" cxnId="{1DCDB8FE-90D7-4DD6-8ACD-C00732959A27}">
      <dgm:prSet/>
      <dgm:spPr/>
      <dgm:t>
        <a:bodyPr/>
        <a:lstStyle/>
        <a:p>
          <a:endParaRPr lang="en-US"/>
        </a:p>
      </dgm:t>
    </dgm:pt>
    <dgm:pt modelId="{12478C29-D20D-4BE7-A7D1-21C82C6A0B65}">
      <dgm:prSet/>
      <dgm:spPr/>
      <dgm:t>
        <a:bodyPr/>
        <a:lstStyle/>
        <a:p>
          <a:r>
            <a:rPr lang="en-US" b="1" dirty="0"/>
            <a:t>Talent Motivation:</a:t>
          </a:r>
          <a:r>
            <a:rPr lang="en-US" dirty="0"/>
            <a:t> Teams look to leadership for vision during AI-driven transformation</a:t>
          </a:r>
        </a:p>
      </dgm:t>
    </dgm:pt>
    <dgm:pt modelId="{8BF68352-F577-4FD9-8A56-09F076680722}" type="parTrans" cxnId="{B9659A39-21F6-4EF2-89D2-AA3AF59E3840}">
      <dgm:prSet/>
      <dgm:spPr/>
      <dgm:t>
        <a:bodyPr/>
        <a:lstStyle/>
        <a:p>
          <a:endParaRPr lang="en-US"/>
        </a:p>
      </dgm:t>
    </dgm:pt>
    <dgm:pt modelId="{B80CD512-8A32-49FA-98CB-2DCCC7F6EC0C}" type="sibTrans" cxnId="{B9659A39-21F6-4EF2-89D2-AA3AF59E3840}">
      <dgm:prSet/>
      <dgm:spPr/>
      <dgm:t>
        <a:bodyPr/>
        <a:lstStyle/>
        <a:p>
          <a:endParaRPr lang="en-US"/>
        </a:p>
      </dgm:t>
    </dgm:pt>
    <dgm:pt modelId="{38DE86F5-9527-4680-BD8E-71071B616E66}" type="pres">
      <dgm:prSet presAssocID="{0C7F98E6-A546-49D9-A8C2-E5E104E48565}" presName="diagram" presStyleCnt="0">
        <dgm:presLayoutVars>
          <dgm:dir/>
          <dgm:resizeHandles val="exact"/>
        </dgm:presLayoutVars>
      </dgm:prSet>
      <dgm:spPr/>
    </dgm:pt>
    <dgm:pt modelId="{F97802B3-98C6-428D-846F-594AA193CD1C}" type="pres">
      <dgm:prSet presAssocID="{46DB771F-B34D-4C86-AA74-58E2E281C438}" presName="node" presStyleLbl="node1" presStyleIdx="0" presStyleCnt="6">
        <dgm:presLayoutVars>
          <dgm:bulletEnabled val="1"/>
        </dgm:presLayoutVars>
      </dgm:prSet>
      <dgm:spPr/>
    </dgm:pt>
    <dgm:pt modelId="{AB321250-A010-47C5-AC8C-C7B8E45863CE}" type="pres">
      <dgm:prSet presAssocID="{71289989-FF32-407F-8A44-989ADE185857}" presName="sibTrans" presStyleCnt="0"/>
      <dgm:spPr/>
    </dgm:pt>
    <dgm:pt modelId="{E698C003-23F3-4ED2-AC2F-11C13E15481F}" type="pres">
      <dgm:prSet presAssocID="{2F056FCC-42BF-4898-B31F-C90EB901A8FB}" presName="node" presStyleLbl="node1" presStyleIdx="1" presStyleCnt="6">
        <dgm:presLayoutVars>
          <dgm:bulletEnabled val="1"/>
        </dgm:presLayoutVars>
      </dgm:prSet>
      <dgm:spPr/>
    </dgm:pt>
    <dgm:pt modelId="{8E81F466-BF50-4EAF-A0D8-D95ED26E0C7C}" type="pres">
      <dgm:prSet presAssocID="{3E9AFE70-EEF8-4F33-AAFE-077881C4A77B}" presName="sibTrans" presStyleCnt="0"/>
      <dgm:spPr/>
    </dgm:pt>
    <dgm:pt modelId="{96337DD6-81F2-4BAC-BD05-5C8350391A10}" type="pres">
      <dgm:prSet presAssocID="{E62BB95E-8BEC-4583-9FAC-BF0003DBA1D9}" presName="node" presStyleLbl="node1" presStyleIdx="2" presStyleCnt="6">
        <dgm:presLayoutVars>
          <dgm:bulletEnabled val="1"/>
        </dgm:presLayoutVars>
      </dgm:prSet>
      <dgm:spPr/>
    </dgm:pt>
    <dgm:pt modelId="{84EE7242-1BF3-42D8-8701-6BAD0838B819}" type="pres">
      <dgm:prSet presAssocID="{AF6A66D5-0E14-4D68-B7E8-65B771E53954}" presName="sibTrans" presStyleCnt="0"/>
      <dgm:spPr/>
    </dgm:pt>
    <dgm:pt modelId="{6B578024-0834-43B4-ACE8-00FE0A03441F}" type="pres">
      <dgm:prSet presAssocID="{A53A3974-5495-4431-8FCC-C123B821C945}" presName="node" presStyleLbl="node1" presStyleIdx="3" presStyleCnt="6">
        <dgm:presLayoutVars>
          <dgm:bulletEnabled val="1"/>
        </dgm:presLayoutVars>
      </dgm:prSet>
      <dgm:spPr/>
    </dgm:pt>
    <dgm:pt modelId="{95E2F36C-C8E2-4FF5-8623-A90684A2F480}" type="pres">
      <dgm:prSet presAssocID="{CE99F6E3-4F5B-4F3F-AA1A-9C40C6FDFFE8}" presName="sibTrans" presStyleCnt="0"/>
      <dgm:spPr/>
    </dgm:pt>
    <dgm:pt modelId="{E590F298-B492-4C43-841F-15C2291A9CBC}" type="pres">
      <dgm:prSet presAssocID="{8FB33FF5-E102-4258-A6B1-A9A3E10229BC}" presName="node" presStyleLbl="node1" presStyleIdx="4" presStyleCnt="6">
        <dgm:presLayoutVars>
          <dgm:bulletEnabled val="1"/>
        </dgm:presLayoutVars>
      </dgm:prSet>
      <dgm:spPr/>
    </dgm:pt>
    <dgm:pt modelId="{20C24270-A4B8-4415-A55E-E2EC0628881B}" type="pres">
      <dgm:prSet presAssocID="{621221B9-B2FE-4049-96AE-E8A89129C5ED}" presName="sibTrans" presStyleCnt="0"/>
      <dgm:spPr/>
    </dgm:pt>
    <dgm:pt modelId="{132B66E9-E47E-46C9-B218-D9C09046B2FA}" type="pres">
      <dgm:prSet presAssocID="{12478C29-D20D-4BE7-A7D1-21C82C6A0B65}" presName="node" presStyleLbl="node1" presStyleIdx="5" presStyleCnt="6">
        <dgm:presLayoutVars>
          <dgm:bulletEnabled val="1"/>
        </dgm:presLayoutVars>
      </dgm:prSet>
      <dgm:spPr/>
    </dgm:pt>
  </dgm:ptLst>
  <dgm:cxnLst>
    <dgm:cxn modelId="{49378510-34D4-4A6C-A538-5F623D79CB70}" type="presOf" srcId="{0C7F98E6-A546-49D9-A8C2-E5E104E48565}" destId="{38DE86F5-9527-4680-BD8E-71071B616E66}" srcOrd="0" destOrd="0" presId="urn:microsoft.com/office/officeart/2005/8/layout/default"/>
    <dgm:cxn modelId="{B200501E-6C8A-4545-B105-D102DB4F15AF}" type="presOf" srcId="{E62BB95E-8BEC-4583-9FAC-BF0003DBA1D9}" destId="{96337DD6-81F2-4BAC-BD05-5C8350391A10}" srcOrd="0" destOrd="0" presId="urn:microsoft.com/office/officeart/2005/8/layout/default"/>
    <dgm:cxn modelId="{B9659A39-21F6-4EF2-89D2-AA3AF59E3840}" srcId="{0C7F98E6-A546-49D9-A8C2-E5E104E48565}" destId="{12478C29-D20D-4BE7-A7D1-21C82C6A0B65}" srcOrd="5" destOrd="0" parTransId="{8BF68352-F577-4FD9-8A56-09F076680722}" sibTransId="{B80CD512-8A32-49FA-98CB-2DCCC7F6EC0C}"/>
    <dgm:cxn modelId="{069AE040-12AE-4E60-B7FB-3517B7F0D8AF}" type="presOf" srcId="{46DB771F-B34D-4C86-AA74-58E2E281C438}" destId="{F97802B3-98C6-428D-846F-594AA193CD1C}" srcOrd="0" destOrd="0" presId="urn:microsoft.com/office/officeart/2005/8/layout/default"/>
    <dgm:cxn modelId="{C5B66F45-1EF2-4B1C-B6BC-7CA4B7EF2042}" srcId="{0C7F98E6-A546-49D9-A8C2-E5E104E48565}" destId="{E62BB95E-8BEC-4583-9FAC-BF0003DBA1D9}" srcOrd="2" destOrd="0" parTransId="{160211C0-08AE-40A3-8157-4879B743B8A3}" sibTransId="{AF6A66D5-0E14-4D68-B7E8-65B771E53954}"/>
    <dgm:cxn modelId="{C7E06447-0368-4358-BCE5-BAF2E6201F26}" srcId="{0C7F98E6-A546-49D9-A8C2-E5E104E48565}" destId="{A53A3974-5495-4431-8FCC-C123B821C945}" srcOrd="3" destOrd="0" parTransId="{30913EAD-935E-4DF3-8339-CECA41244B0A}" sibTransId="{CE99F6E3-4F5B-4F3F-AA1A-9C40C6FDFFE8}"/>
    <dgm:cxn modelId="{A8880D75-F21B-4F75-B15B-2DBD10FA68DD}" type="presOf" srcId="{8FB33FF5-E102-4258-A6B1-A9A3E10229BC}" destId="{E590F298-B492-4C43-841F-15C2291A9CBC}" srcOrd="0" destOrd="0" presId="urn:microsoft.com/office/officeart/2005/8/layout/default"/>
    <dgm:cxn modelId="{8ABBC38C-F308-4BC5-975F-73882D72F5AC}" type="presOf" srcId="{2F056FCC-42BF-4898-B31F-C90EB901A8FB}" destId="{E698C003-23F3-4ED2-AC2F-11C13E15481F}" srcOrd="0" destOrd="0" presId="urn:microsoft.com/office/officeart/2005/8/layout/default"/>
    <dgm:cxn modelId="{364B0EAB-174C-4DA7-A94A-022DF0A2066E}" srcId="{0C7F98E6-A546-49D9-A8C2-E5E104E48565}" destId="{2F056FCC-42BF-4898-B31F-C90EB901A8FB}" srcOrd="1" destOrd="0" parTransId="{B27040E1-8FBF-45EE-9835-6B0750920FAC}" sibTransId="{3E9AFE70-EEF8-4F33-AAFE-077881C4A77B}"/>
    <dgm:cxn modelId="{213DDACA-E732-478D-8E06-EEB9CB342716}" type="presOf" srcId="{A53A3974-5495-4431-8FCC-C123B821C945}" destId="{6B578024-0834-43B4-ACE8-00FE0A03441F}" srcOrd="0" destOrd="0" presId="urn:microsoft.com/office/officeart/2005/8/layout/default"/>
    <dgm:cxn modelId="{F68A1CE1-E52C-46F8-B128-E05BB69B45E6}" type="presOf" srcId="{12478C29-D20D-4BE7-A7D1-21C82C6A0B65}" destId="{132B66E9-E47E-46C9-B218-D9C09046B2FA}" srcOrd="0" destOrd="0" presId="urn:microsoft.com/office/officeart/2005/8/layout/default"/>
    <dgm:cxn modelId="{0C09D7EF-AEDA-43E6-A870-051571EFF31F}" srcId="{0C7F98E6-A546-49D9-A8C2-E5E104E48565}" destId="{46DB771F-B34D-4C86-AA74-58E2E281C438}" srcOrd="0" destOrd="0" parTransId="{CE056ACB-783D-4FAF-8811-6E0051CA4EBE}" sibTransId="{71289989-FF32-407F-8A44-989ADE185857}"/>
    <dgm:cxn modelId="{1DCDB8FE-90D7-4DD6-8ACD-C00732959A27}" srcId="{0C7F98E6-A546-49D9-A8C2-E5E104E48565}" destId="{8FB33FF5-E102-4258-A6B1-A9A3E10229BC}" srcOrd="4" destOrd="0" parTransId="{F561B62D-04EA-474C-82A0-5BD39CE121FE}" sibTransId="{621221B9-B2FE-4049-96AE-E8A89129C5ED}"/>
    <dgm:cxn modelId="{C107A23E-5FA3-4044-A896-A7B839E257AC}" type="presParOf" srcId="{38DE86F5-9527-4680-BD8E-71071B616E66}" destId="{F97802B3-98C6-428D-846F-594AA193CD1C}" srcOrd="0" destOrd="0" presId="urn:microsoft.com/office/officeart/2005/8/layout/default"/>
    <dgm:cxn modelId="{5BF15987-9C2A-461B-BCA0-A923D99F0021}" type="presParOf" srcId="{38DE86F5-9527-4680-BD8E-71071B616E66}" destId="{AB321250-A010-47C5-AC8C-C7B8E45863CE}" srcOrd="1" destOrd="0" presId="urn:microsoft.com/office/officeart/2005/8/layout/default"/>
    <dgm:cxn modelId="{7F2B0CF0-D866-4770-B542-9A882D8E034C}" type="presParOf" srcId="{38DE86F5-9527-4680-BD8E-71071B616E66}" destId="{E698C003-23F3-4ED2-AC2F-11C13E15481F}" srcOrd="2" destOrd="0" presId="urn:microsoft.com/office/officeart/2005/8/layout/default"/>
    <dgm:cxn modelId="{D6752AB6-2AD8-4E8D-B263-DF2D3AAC0892}" type="presParOf" srcId="{38DE86F5-9527-4680-BD8E-71071B616E66}" destId="{8E81F466-BF50-4EAF-A0D8-D95ED26E0C7C}" srcOrd="3" destOrd="0" presId="urn:microsoft.com/office/officeart/2005/8/layout/default"/>
    <dgm:cxn modelId="{FB8F185B-400E-473F-869A-DBB9F4F948A2}" type="presParOf" srcId="{38DE86F5-9527-4680-BD8E-71071B616E66}" destId="{96337DD6-81F2-4BAC-BD05-5C8350391A10}" srcOrd="4" destOrd="0" presId="urn:microsoft.com/office/officeart/2005/8/layout/default"/>
    <dgm:cxn modelId="{34DE093E-CE3B-47C0-A3E5-AA835FA37B12}" type="presParOf" srcId="{38DE86F5-9527-4680-BD8E-71071B616E66}" destId="{84EE7242-1BF3-42D8-8701-6BAD0838B819}" srcOrd="5" destOrd="0" presId="urn:microsoft.com/office/officeart/2005/8/layout/default"/>
    <dgm:cxn modelId="{5D0496B9-5D3C-4102-A097-550F008947E1}" type="presParOf" srcId="{38DE86F5-9527-4680-BD8E-71071B616E66}" destId="{6B578024-0834-43B4-ACE8-00FE0A03441F}" srcOrd="6" destOrd="0" presId="urn:microsoft.com/office/officeart/2005/8/layout/default"/>
    <dgm:cxn modelId="{69CB5925-1F8E-4587-AAA3-9583497F65D3}" type="presParOf" srcId="{38DE86F5-9527-4680-BD8E-71071B616E66}" destId="{95E2F36C-C8E2-4FF5-8623-A90684A2F480}" srcOrd="7" destOrd="0" presId="urn:microsoft.com/office/officeart/2005/8/layout/default"/>
    <dgm:cxn modelId="{94B444A9-9867-41AE-B8EA-CA9C42C0BDEC}" type="presParOf" srcId="{38DE86F5-9527-4680-BD8E-71071B616E66}" destId="{E590F298-B492-4C43-841F-15C2291A9CBC}" srcOrd="8" destOrd="0" presId="urn:microsoft.com/office/officeart/2005/8/layout/default"/>
    <dgm:cxn modelId="{19AC9617-B9AE-4A89-BD80-023E31A9B125}" type="presParOf" srcId="{38DE86F5-9527-4680-BD8E-71071B616E66}" destId="{20C24270-A4B8-4415-A55E-E2EC0628881B}" srcOrd="9" destOrd="0" presId="urn:microsoft.com/office/officeart/2005/8/layout/default"/>
    <dgm:cxn modelId="{5E3853E8-9693-46AE-B0E7-51FA784FC343}" type="presParOf" srcId="{38DE86F5-9527-4680-BD8E-71071B616E66}" destId="{132B66E9-E47E-46C9-B218-D9C09046B2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20B08-5FFA-4771-8D58-995564EDFF0B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D90A313D-53AC-4F2F-8158-1B37B53C5F3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People</a:t>
          </a:r>
        </a:p>
      </dgm:t>
    </dgm:pt>
    <dgm:pt modelId="{3441733B-C089-4CD3-BEE6-E62B7546C96C}" type="parTrans" cxnId="{BD296A17-1652-4775-8D4B-EB940B173557}">
      <dgm:prSet/>
      <dgm:spPr/>
      <dgm:t>
        <a:bodyPr/>
        <a:lstStyle/>
        <a:p>
          <a:endParaRPr lang="en-US"/>
        </a:p>
      </dgm:t>
    </dgm:pt>
    <dgm:pt modelId="{A5417046-2A5F-46CC-8E6D-E2F9A130F6C7}" type="sibTrans" cxnId="{BD296A17-1652-4775-8D4B-EB940B173557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839AD03-0083-4530-A504-8BD90F6EFBC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Process</a:t>
          </a:r>
        </a:p>
      </dgm:t>
    </dgm:pt>
    <dgm:pt modelId="{73E00F48-2A35-4497-86E8-EB6003A1C10B}" type="parTrans" cxnId="{2A0063C5-842E-4137-88D9-040C0E211AD7}">
      <dgm:prSet/>
      <dgm:spPr/>
      <dgm:t>
        <a:bodyPr/>
        <a:lstStyle/>
        <a:p>
          <a:endParaRPr lang="en-US"/>
        </a:p>
      </dgm:t>
    </dgm:pt>
    <dgm:pt modelId="{8DB295EB-1279-4E93-8A66-57CFBD266A36}" type="sibTrans" cxnId="{2A0063C5-842E-4137-88D9-040C0E211AD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6ED77F5-5CFE-46D1-8D28-DA9EEBEC8115}">
      <dgm:prSet phldrT="[Text]"/>
      <dgm:spPr>
        <a:solidFill>
          <a:srgbClr val="F62A1A"/>
        </a:solidFill>
      </dgm:spPr>
      <dgm:t>
        <a:bodyPr/>
        <a:lstStyle/>
        <a:p>
          <a:r>
            <a:rPr lang="en-US" dirty="0"/>
            <a:t>System</a:t>
          </a:r>
        </a:p>
      </dgm:t>
    </dgm:pt>
    <dgm:pt modelId="{DB6A65AC-F64D-45A6-9571-25939C9ED1C7}" type="parTrans" cxnId="{5D4B780F-05B9-4DE1-81AC-B4A18ED5F26A}">
      <dgm:prSet/>
      <dgm:spPr/>
      <dgm:t>
        <a:bodyPr/>
        <a:lstStyle/>
        <a:p>
          <a:endParaRPr lang="en-US"/>
        </a:p>
      </dgm:t>
    </dgm:pt>
    <dgm:pt modelId="{83DC7B5D-3E7E-4756-9238-77E4897D6F13}" type="sibTrans" cxnId="{5D4B780F-05B9-4DE1-81AC-B4A18ED5F26A}">
      <dgm:prSet/>
      <dgm:spPr>
        <a:solidFill>
          <a:srgbClr val="F62A1A"/>
        </a:solidFill>
      </dgm:spPr>
      <dgm:t>
        <a:bodyPr/>
        <a:lstStyle/>
        <a:p>
          <a:endParaRPr lang="en-US"/>
        </a:p>
      </dgm:t>
    </dgm:pt>
    <dgm:pt modelId="{32C0615B-F2CD-440C-8E7D-D57FF5F59928}" type="pres">
      <dgm:prSet presAssocID="{24F20B08-5FFA-4771-8D58-995564EDFF0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E9E32E-5339-4D3C-8EDE-FEEE1BDF8105}" type="pres">
      <dgm:prSet presAssocID="{D90A313D-53AC-4F2F-8158-1B37B53C5F37}" presName="gear1" presStyleLbl="node1" presStyleIdx="0" presStyleCnt="3">
        <dgm:presLayoutVars>
          <dgm:chMax val="1"/>
          <dgm:bulletEnabled val="1"/>
        </dgm:presLayoutVars>
      </dgm:prSet>
      <dgm:spPr/>
    </dgm:pt>
    <dgm:pt modelId="{8D283ACE-AABF-4AC0-B90D-38DC184D3FEC}" type="pres">
      <dgm:prSet presAssocID="{D90A313D-53AC-4F2F-8158-1B37B53C5F37}" presName="gear1srcNode" presStyleLbl="node1" presStyleIdx="0" presStyleCnt="3"/>
      <dgm:spPr/>
    </dgm:pt>
    <dgm:pt modelId="{8773A01C-3EBF-45B3-B843-F7329AB02F22}" type="pres">
      <dgm:prSet presAssocID="{D90A313D-53AC-4F2F-8158-1B37B53C5F37}" presName="gear1dstNode" presStyleLbl="node1" presStyleIdx="0" presStyleCnt="3"/>
      <dgm:spPr/>
    </dgm:pt>
    <dgm:pt modelId="{85713816-1E1A-4E98-9F6C-5C44486779F3}" type="pres">
      <dgm:prSet presAssocID="{3839AD03-0083-4530-A504-8BD90F6EFBCA}" presName="gear2" presStyleLbl="node1" presStyleIdx="1" presStyleCnt="3">
        <dgm:presLayoutVars>
          <dgm:chMax val="1"/>
          <dgm:bulletEnabled val="1"/>
        </dgm:presLayoutVars>
      </dgm:prSet>
      <dgm:spPr/>
    </dgm:pt>
    <dgm:pt modelId="{007ACC6C-AF30-4400-B842-519FBA55CAB0}" type="pres">
      <dgm:prSet presAssocID="{3839AD03-0083-4530-A504-8BD90F6EFBCA}" presName="gear2srcNode" presStyleLbl="node1" presStyleIdx="1" presStyleCnt="3"/>
      <dgm:spPr/>
    </dgm:pt>
    <dgm:pt modelId="{1917535B-7F19-4202-BDDC-DC1F4FCB6453}" type="pres">
      <dgm:prSet presAssocID="{3839AD03-0083-4530-A504-8BD90F6EFBCA}" presName="gear2dstNode" presStyleLbl="node1" presStyleIdx="1" presStyleCnt="3"/>
      <dgm:spPr/>
    </dgm:pt>
    <dgm:pt modelId="{2EF910DC-AC45-4915-92A4-268A4C6FA87C}" type="pres">
      <dgm:prSet presAssocID="{D6ED77F5-5CFE-46D1-8D28-DA9EEBEC8115}" presName="gear3" presStyleLbl="node1" presStyleIdx="2" presStyleCnt="3"/>
      <dgm:spPr/>
    </dgm:pt>
    <dgm:pt modelId="{1C130B32-921E-4736-B6E8-AF2D3D39793E}" type="pres">
      <dgm:prSet presAssocID="{D6ED77F5-5CFE-46D1-8D28-DA9EEBEC811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606563C-843C-4F85-8C87-ED645D7C3792}" type="pres">
      <dgm:prSet presAssocID="{D6ED77F5-5CFE-46D1-8D28-DA9EEBEC8115}" presName="gear3srcNode" presStyleLbl="node1" presStyleIdx="2" presStyleCnt="3"/>
      <dgm:spPr/>
    </dgm:pt>
    <dgm:pt modelId="{7C4E8338-4859-4079-A82F-681F15E1D9F2}" type="pres">
      <dgm:prSet presAssocID="{D6ED77F5-5CFE-46D1-8D28-DA9EEBEC8115}" presName="gear3dstNode" presStyleLbl="node1" presStyleIdx="2" presStyleCnt="3"/>
      <dgm:spPr/>
    </dgm:pt>
    <dgm:pt modelId="{FFFDF38D-9398-4C46-A130-C45F7AB7BDF5}" type="pres">
      <dgm:prSet presAssocID="{A5417046-2A5F-46CC-8E6D-E2F9A130F6C7}" presName="connector1" presStyleLbl="sibTrans2D1" presStyleIdx="0" presStyleCnt="3"/>
      <dgm:spPr/>
    </dgm:pt>
    <dgm:pt modelId="{E69E4ECB-996E-4E2E-A97C-FE22754DEE32}" type="pres">
      <dgm:prSet presAssocID="{8DB295EB-1279-4E93-8A66-57CFBD266A36}" presName="connector2" presStyleLbl="sibTrans2D1" presStyleIdx="1" presStyleCnt="3"/>
      <dgm:spPr/>
    </dgm:pt>
    <dgm:pt modelId="{B59F6EFA-81EB-4B99-A99F-5D1E4263A1D5}" type="pres">
      <dgm:prSet presAssocID="{83DC7B5D-3E7E-4756-9238-77E4897D6F13}" presName="connector3" presStyleLbl="sibTrans2D1" presStyleIdx="2" presStyleCnt="3"/>
      <dgm:spPr/>
    </dgm:pt>
  </dgm:ptLst>
  <dgm:cxnLst>
    <dgm:cxn modelId="{8D870D0D-27DC-43BD-BC45-2EEE5985B042}" type="presOf" srcId="{3839AD03-0083-4530-A504-8BD90F6EFBCA}" destId="{007ACC6C-AF30-4400-B842-519FBA55CAB0}" srcOrd="1" destOrd="0" presId="urn:microsoft.com/office/officeart/2005/8/layout/gear1"/>
    <dgm:cxn modelId="{5D4B780F-05B9-4DE1-81AC-B4A18ED5F26A}" srcId="{24F20B08-5FFA-4771-8D58-995564EDFF0B}" destId="{D6ED77F5-5CFE-46D1-8D28-DA9EEBEC8115}" srcOrd="2" destOrd="0" parTransId="{DB6A65AC-F64D-45A6-9571-25939C9ED1C7}" sibTransId="{83DC7B5D-3E7E-4756-9238-77E4897D6F13}"/>
    <dgm:cxn modelId="{BD296A17-1652-4775-8D4B-EB940B173557}" srcId="{24F20B08-5FFA-4771-8D58-995564EDFF0B}" destId="{D90A313D-53AC-4F2F-8158-1B37B53C5F37}" srcOrd="0" destOrd="0" parTransId="{3441733B-C089-4CD3-BEE6-E62B7546C96C}" sibTransId="{A5417046-2A5F-46CC-8E6D-E2F9A130F6C7}"/>
    <dgm:cxn modelId="{7960AD20-7DBF-47A3-BBEA-DD23D2487563}" type="presOf" srcId="{8DB295EB-1279-4E93-8A66-57CFBD266A36}" destId="{E69E4ECB-996E-4E2E-A97C-FE22754DEE32}" srcOrd="0" destOrd="0" presId="urn:microsoft.com/office/officeart/2005/8/layout/gear1"/>
    <dgm:cxn modelId="{45B55D38-4412-4A60-806B-2FD9C59B4D03}" type="presOf" srcId="{D6ED77F5-5CFE-46D1-8D28-DA9EEBEC8115}" destId="{9606563C-843C-4F85-8C87-ED645D7C3792}" srcOrd="2" destOrd="0" presId="urn:microsoft.com/office/officeart/2005/8/layout/gear1"/>
    <dgm:cxn modelId="{D9538A5D-0AB9-47AC-B46D-27B3AB6C136C}" type="presOf" srcId="{24F20B08-5FFA-4771-8D58-995564EDFF0B}" destId="{32C0615B-F2CD-440C-8E7D-D57FF5F59928}" srcOrd="0" destOrd="0" presId="urn:microsoft.com/office/officeart/2005/8/layout/gear1"/>
    <dgm:cxn modelId="{BC403C65-C9AF-4812-85F8-A27C93C8C902}" type="presOf" srcId="{83DC7B5D-3E7E-4756-9238-77E4897D6F13}" destId="{B59F6EFA-81EB-4B99-A99F-5D1E4263A1D5}" srcOrd="0" destOrd="0" presId="urn:microsoft.com/office/officeart/2005/8/layout/gear1"/>
    <dgm:cxn modelId="{F947F465-8F6D-47E2-A76C-E512F11ABD99}" type="presOf" srcId="{D6ED77F5-5CFE-46D1-8D28-DA9EEBEC8115}" destId="{7C4E8338-4859-4079-A82F-681F15E1D9F2}" srcOrd="3" destOrd="0" presId="urn:microsoft.com/office/officeart/2005/8/layout/gear1"/>
    <dgm:cxn modelId="{8C6D6069-E738-448E-B505-C4F8E520B378}" type="presOf" srcId="{3839AD03-0083-4530-A504-8BD90F6EFBCA}" destId="{1917535B-7F19-4202-BDDC-DC1F4FCB6453}" srcOrd="2" destOrd="0" presId="urn:microsoft.com/office/officeart/2005/8/layout/gear1"/>
    <dgm:cxn modelId="{B57A6B76-1A79-4931-AFF5-34B34D6D61F7}" type="presOf" srcId="{3839AD03-0083-4530-A504-8BD90F6EFBCA}" destId="{85713816-1E1A-4E98-9F6C-5C44486779F3}" srcOrd="0" destOrd="0" presId="urn:microsoft.com/office/officeart/2005/8/layout/gear1"/>
    <dgm:cxn modelId="{00931B57-C151-4F29-85FE-5654BB02BF02}" type="presOf" srcId="{D90A313D-53AC-4F2F-8158-1B37B53C5F37}" destId="{47E9E32E-5339-4D3C-8EDE-FEEE1BDF8105}" srcOrd="0" destOrd="0" presId="urn:microsoft.com/office/officeart/2005/8/layout/gear1"/>
    <dgm:cxn modelId="{A0472457-07C6-4C13-8C76-402B8EDB2EBD}" type="presOf" srcId="{D6ED77F5-5CFE-46D1-8D28-DA9EEBEC8115}" destId="{1C130B32-921E-4736-B6E8-AF2D3D39793E}" srcOrd="1" destOrd="0" presId="urn:microsoft.com/office/officeart/2005/8/layout/gear1"/>
    <dgm:cxn modelId="{2525538B-3806-45EC-A15B-77515D7AA0F7}" type="presOf" srcId="{D6ED77F5-5CFE-46D1-8D28-DA9EEBEC8115}" destId="{2EF910DC-AC45-4915-92A4-268A4C6FA87C}" srcOrd="0" destOrd="0" presId="urn:microsoft.com/office/officeart/2005/8/layout/gear1"/>
    <dgm:cxn modelId="{C718BD97-7DA6-4926-B6A3-7EE5E4A613D2}" type="presOf" srcId="{A5417046-2A5F-46CC-8E6D-E2F9A130F6C7}" destId="{FFFDF38D-9398-4C46-A130-C45F7AB7BDF5}" srcOrd="0" destOrd="0" presId="urn:microsoft.com/office/officeart/2005/8/layout/gear1"/>
    <dgm:cxn modelId="{2A0063C5-842E-4137-88D9-040C0E211AD7}" srcId="{24F20B08-5FFA-4771-8D58-995564EDFF0B}" destId="{3839AD03-0083-4530-A504-8BD90F6EFBCA}" srcOrd="1" destOrd="0" parTransId="{73E00F48-2A35-4497-86E8-EB6003A1C10B}" sibTransId="{8DB295EB-1279-4E93-8A66-57CFBD266A36}"/>
    <dgm:cxn modelId="{A748F1D4-21C7-44D3-BD5F-ED7FE0FDBFCE}" type="presOf" srcId="{D90A313D-53AC-4F2F-8158-1B37B53C5F37}" destId="{8773A01C-3EBF-45B3-B843-F7329AB02F22}" srcOrd="2" destOrd="0" presId="urn:microsoft.com/office/officeart/2005/8/layout/gear1"/>
    <dgm:cxn modelId="{9C02C3D9-8A9F-4B69-805F-01BCF5B6DF6B}" type="presOf" srcId="{D90A313D-53AC-4F2F-8158-1B37B53C5F37}" destId="{8D283ACE-AABF-4AC0-B90D-38DC184D3FEC}" srcOrd="1" destOrd="0" presId="urn:microsoft.com/office/officeart/2005/8/layout/gear1"/>
    <dgm:cxn modelId="{73635FE6-1A20-4E9F-8892-F5D48B582443}" type="presParOf" srcId="{32C0615B-F2CD-440C-8E7D-D57FF5F59928}" destId="{47E9E32E-5339-4D3C-8EDE-FEEE1BDF8105}" srcOrd="0" destOrd="0" presId="urn:microsoft.com/office/officeart/2005/8/layout/gear1"/>
    <dgm:cxn modelId="{C18A04D5-0344-4276-93D0-CD803DAFEE3D}" type="presParOf" srcId="{32C0615B-F2CD-440C-8E7D-D57FF5F59928}" destId="{8D283ACE-AABF-4AC0-B90D-38DC184D3FEC}" srcOrd="1" destOrd="0" presId="urn:microsoft.com/office/officeart/2005/8/layout/gear1"/>
    <dgm:cxn modelId="{26784906-AF96-452F-A673-C0A9CA26A58A}" type="presParOf" srcId="{32C0615B-F2CD-440C-8E7D-D57FF5F59928}" destId="{8773A01C-3EBF-45B3-B843-F7329AB02F22}" srcOrd="2" destOrd="0" presId="urn:microsoft.com/office/officeart/2005/8/layout/gear1"/>
    <dgm:cxn modelId="{DF86F213-301C-4708-B6D7-C8A1649C3069}" type="presParOf" srcId="{32C0615B-F2CD-440C-8E7D-D57FF5F59928}" destId="{85713816-1E1A-4E98-9F6C-5C44486779F3}" srcOrd="3" destOrd="0" presId="urn:microsoft.com/office/officeart/2005/8/layout/gear1"/>
    <dgm:cxn modelId="{D42B9BAB-4F79-479B-AAEF-A58B75BE58FD}" type="presParOf" srcId="{32C0615B-F2CD-440C-8E7D-D57FF5F59928}" destId="{007ACC6C-AF30-4400-B842-519FBA55CAB0}" srcOrd="4" destOrd="0" presId="urn:microsoft.com/office/officeart/2005/8/layout/gear1"/>
    <dgm:cxn modelId="{EBDC7CD1-16B4-40F4-B0DE-5E0250DE0216}" type="presParOf" srcId="{32C0615B-F2CD-440C-8E7D-D57FF5F59928}" destId="{1917535B-7F19-4202-BDDC-DC1F4FCB6453}" srcOrd="5" destOrd="0" presId="urn:microsoft.com/office/officeart/2005/8/layout/gear1"/>
    <dgm:cxn modelId="{43C5DF84-ED5B-44F8-9BD6-B6891BFFC9E4}" type="presParOf" srcId="{32C0615B-F2CD-440C-8E7D-D57FF5F59928}" destId="{2EF910DC-AC45-4915-92A4-268A4C6FA87C}" srcOrd="6" destOrd="0" presId="urn:microsoft.com/office/officeart/2005/8/layout/gear1"/>
    <dgm:cxn modelId="{7B1D8A0A-2D92-4AAC-A052-4EFDE4AEEDE6}" type="presParOf" srcId="{32C0615B-F2CD-440C-8E7D-D57FF5F59928}" destId="{1C130B32-921E-4736-B6E8-AF2D3D39793E}" srcOrd="7" destOrd="0" presId="urn:microsoft.com/office/officeart/2005/8/layout/gear1"/>
    <dgm:cxn modelId="{C4A71B4D-AED0-4490-8319-63BB94A69C3D}" type="presParOf" srcId="{32C0615B-F2CD-440C-8E7D-D57FF5F59928}" destId="{9606563C-843C-4F85-8C87-ED645D7C3792}" srcOrd="8" destOrd="0" presId="urn:microsoft.com/office/officeart/2005/8/layout/gear1"/>
    <dgm:cxn modelId="{ED10B4BF-FAF4-4131-A7C8-F68424D96603}" type="presParOf" srcId="{32C0615B-F2CD-440C-8E7D-D57FF5F59928}" destId="{7C4E8338-4859-4079-A82F-681F15E1D9F2}" srcOrd="9" destOrd="0" presId="urn:microsoft.com/office/officeart/2005/8/layout/gear1"/>
    <dgm:cxn modelId="{6E274D1F-A4DD-4F8E-A4CB-1FE3CAD6D6E3}" type="presParOf" srcId="{32C0615B-F2CD-440C-8E7D-D57FF5F59928}" destId="{FFFDF38D-9398-4C46-A130-C45F7AB7BDF5}" srcOrd="10" destOrd="0" presId="urn:microsoft.com/office/officeart/2005/8/layout/gear1"/>
    <dgm:cxn modelId="{452013AA-B133-4E4E-9A8C-2018C3C86635}" type="presParOf" srcId="{32C0615B-F2CD-440C-8E7D-D57FF5F59928}" destId="{E69E4ECB-996E-4E2E-A97C-FE22754DEE32}" srcOrd="11" destOrd="0" presId="urn:microsoft.com/office/officeart/2005/8/layout/gear1"/>
    <dgm:cxn modelId="{EA45CC75-9F14-4401-ADF2-37FC6EF94BD9}" type="presParOf" srcId="{32C0615B-F2CD-440C-8E7D-D57FF5F59928}" destId="{B59F6EFA-81EB-4B99-A99F-5D1E4263A1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433F4-EC6D-4D91-8B42-32675E25E89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75B0F-CFCE-49E1-833B-FA7354CDF90B}">
      <dgm:prSet phldrT="[Text]"/>
      <dgm:spPr/>
      <dgm:t>
        <a:bodyPr/>
        <a:lstStyle/>
        <a:p>
          <a:r>
            <a:rPr lang="en-US" dirty="0"/>
            <a:t>Gen AI tools / system</a:t>
          </a:r>
        </a:p>
      </dgm:t>
    </dgm:pt>
    <dgm:pt modelId="{47668863-0362-4533-8B03-2A811249765C}" type="parTrans" cxnId="{C267C9D6-D601-4EB5-9C49-2C9DBAC87410}">
      <dgm:prSet/>
      <dgm:spPr/>
      <dgm:t>
        <a:bodyPr/>
        <a:lstStyle/>
        <a:p>
          <a:endParaRPr lang="en-US"/>
        </a:p>
      </dgm:t>
    </dgm:pt>
    <dgm:pt modelId="{3E2185B7-58B6-4EF2-A134-8885E35E9BDA}" type="sibTrans" cxnId="{C267C9D6-D601-4EB5-9C49-2C9DBAC87410}">
      <dgm:prSet/>
      <dgm:spPr/>
      <dgm:t>
        <a:bodyPr/>
        <a:lstStyle/>
        <a:p>
          <a:endParaRPr lang="en-US"/>
        </a:p>
      </dgm:t>
    </dgm:pt>
    <dgm:pt modelId="{4BCE3B90-2606-4B86-B3EA-635D2A20364C}">
      <dgm:prSet phldrT="[Text]"/>
      <dgm:spPr/>
      <dgm:t>
        <a:bodyPr/>
        <a:lstStyle/>
        <a:p>
          <a:r>
            <a:rPr lang="en-US" dirty="0"/>
            <a:t>Existing tools/infrastructure ( e.g., SCE, EDC, MDR, CDR)</a:t>
          </a:r>
        </a:p>
      </dgm:t>
    </dgm:pt>
    <dgm:pt modelId="{8E0162E4-EACC-4C08-A090-026DF76626D0}" type="parTrans" cxnId="{B35FFE29-FB71-46C0-8DE4-28432247220E}">
      <dgm:prSet/>
      <dgm:spPr/>
      <dgm:t>
        <a:bodyPr/>
        <a:lstStyle/>
        <a:p>
          <a:endParaRPr lang="en-US"/>
        </a:p>
      </dgm:t>
    </dgm:pt>
    <dgm:pt modelId="{C7FA7F9A-7A82-4C91-BDD0-37968461AD4A}" type="sibTrans" cxnId="{B35FFE29-FB71-46C0-8DE4-28432247220E}">
      <dgm:prSet/>
      <dgm:spPr/>
      <dgm:t>
        <a:bodyPr/>
        <a:lstStyle/>
        <a:p>
          <a:endParaRPr lang="en-US"/>
        </a:p>
      </dgm:t>
    </dgm:pt>
    <dgm:pt modelId="{711626C6-7450-4784-9C3C-5FC29BA0857A}" type="pres">
      <dgm:prSet presAssocID="{FB6433F4-EC6D-4D91-8B42-32675E25E89B}" presName="diagram" presStyleCnt="0">
        <dgm:presLayoutVars>
          <dgm:dir/>
          <dgm:resizeHandles val="exact"/>
        </dgm:presLayoutVars>
      </dgm:prSet>
      <dgm:spPr/>
    </dgm:pt>
    <dgm:pt modelId="{343C88F1-23AC-43E9-8972-340A619479C6}" type="pres">
      <dgm:prSet presAssocID="{ABA75B0F-CFCE-49E1-833B-FA7354CDF90B}" presName="arrow" presStyleLbl="node1" presStyleIdx="0" presStyleCnt="2">
        <dgm:presLayoutVars>
          <dgm:bulletEnabled val="1"/>
        </dgm:presLayoutVars>
      </dgm:prSet>
      <dgm:spPr/>
    </dgm:pt>
    <dgm:pt modelId="{A3E9E78B-A669-402E-9051-5A7D78D5DE17}" type="pres">
      <dgm:prSet presAssocID="{4BCE3B90-2606-4B86-B3EA-635D2A20364C}" presName="arrow" presStyleLbl="node1" presStyleIdx="1" presStyleCnt="2">
        <dgm:presLayoutVars>
          <dgm:bulletEnabled val="1"/>
        </dgm:presLayoutVars>
      </dgm:prSet>
      <dgm:spPr/>
    </dgm:pt>
  </dgm:ptLst>
  <dgm:cxnLst>
    <dgm:cxn modelId="{85A3EE15-86DE-481E-9854-16A8C6CFB1DA}" type="presOf" srcId="{4BCE3B90-2606-4B86-B3EA-635D2A20364C}" destId="{A3E9E78B-A669-402E-9051-5A7D78D5DE17}" srcOrd="0" destOrd="0" presId="urn:microsoft.com/office/officeart/2005/8/layout/arrow5"/>
    <dgm:cxn modelId="{B35FFE29-FB71-46C0-8DE4-28432247220E}" srcId="{FB6433F4-EC6D-4D91-8B42-32675E25E89B}" destId="{4BCE3B90-2606-4B86-B3EA-635D2A20364C}" srcOrd="1" destOrd="0" parTransId="{8E0162E4-EACC-4C08-A090-026DF76626D0}" sibTransId="{C7FA7F9A-7A82-4C91-BDD0-37968461AD4A}"/>
    <dgm:cxn modelId="{01699335-9F85-42BE-8DF7-3928C8CB6848}" type="presOf" srcId="{FB6433F4-EC6D-4D91-8B42-32675E25E89B}" destId="{711626C6-7450-4784-9C3C-5FC29BA0857A}" srcOrd="0" destOrd="0" presId="urn:microsoft.com/office/officeart/2005/8/layout/arrow5"/>
    <dgm:cxn modelId="{3D63F377-65F1-4F51-A0F1-DB0B0E52D7FD}" type="presOf" srcId="{ABA75B0F-CFCE-49E1-833B-FA7354CDF90B}" destId="{343C88F1-23AC-43E9-8972-340A619479C6}" srcOrd="0" destOrd="0" presId="urn:microsoft.com/office/officeart/2005/8/layout/arrow5"/>
    <dgm:cxn modelId="{C267C9D6-D601-4EB5-9C49-2C9DBAC87410}" srcId="{FB6433F4-EC6D-4D91-8B42-32675E25E89B}" destId="{ABA75B0F-CFCE-49E1-833B-FA7354CDF90B}" srcOrd="0" destOrd="0" parTransId="{47668863-0362-4533-8B03-2A811249765C}" sibTransId="{3E2185B7-58B6-4EF2-A134-8885E35E9BDA}"/>
    <dgm:cxn modelId="{7FB7654A-A10A-4111-BBE3-E8D1E441B39C}" type="presParOf" srcId="{711626C6-7450-4784-9C3C-5FC29BA0857A}" destId="{343C88F1-23AC-43E9-8972-340A619479C6}" srcOrd="0" destOrd="0" presId="urn:microsoft.com/office/officeart/2005/8/layout/arrow5"/>
    <dgm:cxn modelId="{15CED951-D92E-4D83-A2AD-309465860383}" type="presParOf" srcId="{711626C6-7450-4784-9C3C-5FC29BA0857A}" destId="{A3E9E78B-A669-402E-9051-5A7D78D5DE1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3D76A-4DF1-421B-AB3B-1584EDE38B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CD074-D93D-4160-8C36-E28E363654C8}">
      <dgm:prSet phldrT="[Text]"/>
      <dgm:spPr/>
      <dgm:t>
        <a:bodyPr/>
        <a:lstStyle/>
        <a:p>
          <a:r>
            <a:rPr lang="en-US" dirty="0"/>
            <a:t>Gen AI Tools</a:t>
          </a:r>
        </a:p>
      </dgm:t>
    </dgm:pt>
    <dgm:pt modelId="{032769A4-9B48-4666-A728-F70909C888E6}" type="parTrans" cxnId="{2CBA9126-D85D-4925-BBF3-7A1B7AD81267}">
      <dgm:prSet/>
      <dgm:spPr/>
      <dgm:t>
        <a:bodyPr/>
        <a:lstStyle/>
        <a:p>
          <a:endParaRPr lang="en-US"/>
        </a:p>
      </dgm:t>
    </dgm:pt>
    <dgm:pt modelId="{19413386-CAA6-427E-A9CF-49CE0CC845DC}" type="sibTrans" cxnId="{2CBA9126-D85D-4925-BBF3-7A1B7AD81267}">
      <dgm:prSet/>
      <dgm:spPr/>
      <dgm:t>
        <a:bodyPr/>
        <a:lstStyle/>
        <a:p>
          <a:endParaRPr lang="en-US"/>
        </a:p>
      </dgm:t>
    </dgm:pt>
    <dgm:pt modelId="{7BB6429A-638B-414B-B405-6DEAB1085A21}">
      <dgm:prSet phldrT="[Text]"/>
      <dgm:spPr/>
      <dgm:t>
        <a:bodyPr/>
        <a:lstStyle/>
        <a:p>
          <a:r>
            <a:rPr lang="en-US" dirty="0"/>
            <a:t>Existing Systems</a:t>
          </a:r>
        </a:p>
      </dgm:t>
    </dgm:pt>
    <dgm:pt modelId="{F29BB5AC-7908-4332-8945-14F662C5FE78}" type="parTrans" cxnId="{8FC00A1C-5324-4F46-9607-883372A5DDEB}">
      <dgm:prSet/>
      <dgm:spPr/>
      <dgm:t>
        <a:bodyPr/>
        <a:lstStyle/>
        <a:p>
          <a:endParaRPr lang="en-US"/>
        </a:p>
      </dgm:t>
    </dgm:pt>
    <dgm:pt modelId="{3BEF89DA-F2D7-42CC-9CDB-B2D5841D6098}" type="sibTrans" cxnId="{8FC00A1C-5324-4F46-9607-883372A5DDEB}">
      <dgm:prSet/>
      <dgm:spPr/>
      <dgm:t>
        <a:bodyPr/>
        <a:lstStyle/>
        <a:p>
          <a:endParaRPr lang="en-US"/>
        </a:p>
      </dgm:t>
    </dgm:pt>
    <dgm:pt modelId="{8DDD907C-EC1A-450E-880E-C280D15575D5}">
      <dgm:prSet phldrT="[Text]"/>
      <dgm:spPr/>
      <dgm:t>
        <a:bodyPr/>
        <a:lstStyle/>
        <a:p>
          <a:r>
            <a:rPr lang="en-US" dirty="0"/>
            <a:t>Validation</a:t>
          </a:r>
        </a:p>
      </dgm:t>
    </dgm:pt>
    <dgm:pt modelId="{F3B8A816-B25C-435B-B90D-0D374791ADC2}" type="parTrans" cxnId="{CFB7A1E4-3D38-4425-A91D-91039253BEF9}">
      <dgm:prSet/>
      <dgm:spPr/>
      <dgm:t>
        <a:bodyPr/>
        <a:lstStyle/>
        <a:p>
          <a:endParaRPr lang="en-US"/>
        </a:p>
      </dgm:t>
    </dgm:pt>
    <dgm:pt modelId="{F0465DF6-DD86-474F-965D-F0EBA840F6C1}" type="sibTrans" cxnId="{CFB7A1E4-3D38-4425-A91D-91039253BEF9}">
      <dgm:prSet/>
      <dgm:spPr/>
      <dgm:t>
        <a:bodyPr/>
        <a:lstStyle/>
        <a:p>
          <a:endParaRPr lang="en-US"/>
        </a:p>
      </dgm:t>
    </dgm:pt>
    <dgm:pt modelId="{077DC69B-734D-44CE-8598-23506541BB21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Ecosystem with traceability, accuracy, consistency, and compliance</a:t>
          </a:r>
          <a:endParaRPr lang="en-US" sz="3200" dirty="0"/>
        </a:p>
      </dgm:t>
    </dgm:pt>
    <dgm:pt modelId="{6F9519EC-1BDE-4680-BFAD-1AC410D08154}" type="parTrans" cxnId="{06C407BC-20F8-4AC2-A358-8570FC5AA986}">
      <dgm:prSet/>
      <dgm:spPr/>
      <dgm:t>
        <a:bodyPr/>
        <a:lstStyle/>
        <a:p>
          <a:endParaRPr lang="en-US"/>
        </a:p>
      </dgm:t>
    </dgm:pt>
    <dgm:pt modelId="{00A81ABA-291D-43F4-934C-26E00CC13226}" type="sibTrans" cxnId="{06C407BC-20F8-4AC2-A358-8570FC5AA986}">
      <dgm:prSet/>
      <dgm:spPr/>
      <dgm:t>
        <a:bodyPr/>
        <a:lstStyle/>
        <a:p>
          <a:endParaRPr lang="en-US"/>
        </a:p>
      </dgm:t>
    </dgm:pt>
    <dgm:pt modelId="{89D9A025-5124-4C35-9BF4-26D1307FED4F}" type="pres">
      <dgm:prSet presAssocID="{4E83D76A-4DF1-421B-AB3B-1584EDE38B40}" presName="Name0" presStyleCnt="0">
        <dgm:presLayoutVars>
          <dgm:chMax val="4"/>
          <dgm:resizeHandles val="exact"/>
        </dgm:presLayoutVars>
      </dgm:prSet>
      <dgm:spPr/>
    </dgm:pt>
    <dgm:pt modelId="{6380D50E-40BE-4547-930E-F19968CA8025}" type="pres">
      <dgm:prSet presAssocID="{4E83D76A-4DF1-421B-AB3B-1584EDE38B40}" presName="ellipse" presStyleLbl="trBgShp" presStyleIdx="0" presStyleCnt="1"/>
      <dgm:spPr/>
    </dgm:pt>
    <dgm:pt modelId="{C4427605-10C2-405B-B413-E62E627E1A8F}" type="pres">
      <dgm:prSet presAssocID="{4E83D76A-4DF1-421B-AB3B-1584EDE38B40}" presName="arrow1" presStyleLbl="fgShp" presStyleIdx="0" presStyleCnt="1"/>
      <dgm:spPr/>
    </dgm:pt>
    <dgm:pt modelId="{B6659F50-04E4-4722-92DD-79A60F59E659}" type="pres">
      <dgm:prSet presAssocID="{4E83D76A-4DF1-421B-AB3B-1584EDE38B40}" presName="rectangle" presStyleLbl="revTx" presStyleIdx="0" presStyleCnt="1" custScaleX="133634">
        <dgm:presLayoutVars>
          <dgm:bulletEnabled val="1"/>
        </dgm:presLayoutVars>
      </dgm:prSet>
      <dgm:spPr/>
    </dgm:pt>
    <dgm:pt modelId="{4CC3967A-CA5B-4C01-B1A6-DE5173774B37}" type="pres">
      <dgm:prSet presAssocID="{7BB6429A-638B-414B-B405-6DEAB1085A21}" presName="item1" presStyleLbl="node1" presStyleIdx="0" presStyleCnt="3">
        <dgm:presLayoutVars>
          <dgm:bulletEnabled val="1"/>
        </dgm:presLayoutVars>
      </dgm:prSet>
      <dgm:spPr/>
    </dgm:pt>
    <dgm:pt modelId="{C3B8E47D-5618-4021-92D7-7426FDD0B062}" type="pres">
      <dgm:prSet presAssocID="{8DDD907C-EC1A-450E-880E-C280D15575D5}" presName="item2" presStyleLbl="node1" presStyleIdx="1" presStyleCnt="3">
        <dgm:presLayoutVars>
          <dgm:bulletEnabled val="1"/>
        </dgm:presLayoutVars>
      </dgm:prSet>
      <dgm:spPr/>
    </dgm:pt>
    <dgm:pt modelId="{84E5952F-CF33-4F18-BBCB-AA9BE682EAD4}" type="pres">
      <dgm:prSet presAssocID="{077DC69B-734D-44CE-8598-23506541BB21}" presName="item3" presStyleLbl="node1" presStyleIdx="2" presStyleCnt="3">
        <dgm:presLayoutVars>
          <dgm:bulletEnabled val="1"/>
        </dgm:presLayoutVars>
      </dgm:prSet>
      <dgm:spPr/>
    </dgm:pt>
    <dgm:pt modelId="{53F1A607-9FB5-4B01-86C7-E5615AC35FA3}" type="pres">
      <dgm:prSet presAssocID="{4E83D76A-4DF1-421B-AB3B-1584EDE38B40}" presName="funnel" presStyleLbl="trAlignAcc1" presStyleIdx="0" presStyleCnt="1"/>
      <dgm:spPr/>
    </dgm:pt>
  </dgm:ptLst>
  <dgm:cxnLst>
    <dgm:cxn modelId="{8FC00A1C-5324-4F46-9607-883372A5DDEB}" srcId="{4E83D76A-4DF1-421B-AB3B-1584EDE38B40}" destId="{7BB6429A-638B-414B-B405-6DEAB1085A21}" srcOrd="1" destOrd="0" parTransId="{F29BB5AC-7908-4332-8945-14F662C5FE78}" sibTransId="{3BEF89DA-F2D7-42CC-9CDB-B2D5841D6098}"/>
    <dgm:cxn modelId="{2CBA9126-D85D-4925-BBF3-7A1B7AD81267}" srcId="{4E83D76A-4DF1-421B-AB3B-1584EDE38B40}" destId="{566CD074-D93D-4160-8C36-E28E363654C8}" srcOrd="0" destOrd="0" parTransId="{032769A4-9B48-4666-A728-F70909C888E6}" sibTransId="{19413386-CAA6-427E-A9CF-49CE0CC845DC}"/>
    <dgm:cxn modelId="{66E6686A-FA87-43EF-BE28-01DAF910CA7A}" type="presOf" srcId="{077DC69B-734D-44CE-8598-23506541BB21}" destId="{B6659F50-04E4-4722-92DD-79A60F59E659}" srcOrd="0" destOrd="0" presId="urn:microsoft.com/office/officeart/2005/8/layout/funnel1"/>
    <dgm:cxn modelId="{91FBAA92-5D7A-48E6-ABC1-40E40E9FDDF7}" type="presOf" srcId="{8DDD907C-EC1A-450E-880E-C280D15575D5}" destId="{4CC3967A-CA5B-4C01-B1A6-DE5173774B37}" srcOrd="0" destOrd="0" presId="urn:microsoft.com/office/officeart/2005/8/layout/funnel1"/>
    <dgm:cxn modelId="{2533EDBA-42FF-49C1-BCEE-C3CB5609E2DA}" type="presOf" srcId="{4E83D76A-4DF1-421B-AB3B-1584EDE38B40}" destId="{89D9A025-5124-4C35-9BF4-26D1307FED4F}" srcOrd="0" destOrd="0" presId="urn:microsoft.com/office/officeart/2005/8/layout/funnel1"/>
    <dgm:cxn modelId="{06C407BC-20F8-4AC2-A358-8570FC5AA986}" srcId="{4E83D76A-4DF1-421B-AB3B-1584EDE38B40}" destId="{077DC69B-734D-44CE-8598-23506541BB21}" srcOrd="3" destOrd="0" parTransId="{6F9519EC-1BDE-4680-BFAD-1AC410D08154}" sibTransId="{00A81ABA-291D-43F4-934C-26E00CC13226}"/>
    <dgm:cxn modelId="{C17C8ACC-5816-44D0-904D-3C65190A4E02}" type="presOf" srcId="{566CD074-D93D-4160-8C36-E28E363654C8}" destId="{84E5952F-CF33-4F18-BBCB-AA9BE682EAD4}" srcOrd="0" destOrd="0" presId="urn:microsoft.com/office/officeart/2005/8/layout/funnel1"/>
    <dgm:cxn modelId="{CFB7A1E4-3D38-4425-A91D-91039253BEF9}" srcId="{4E83D76A-4DF1-421B-AB3B-1584EDE38B40}" destId="{8DDD907C-EC1A-450E-880E-C280D15575D5}" srcOrd="2" destOrd="0" parTransId="{F3B8A816-B25C-435B-B90D-0D374791ADC2}" sibTransId="{F0465DF6-DD86-474F-965D-F0EBA840F6C1}"/>
    <dgm:cxn modelId="{B9229CF8-FA19-4910-8CAA-2D021F79023F}" type="presOf" srcId="{7BB6429A-638B-414B-B405-6DEAB1085A21}" destId="{C3B8E47D-5618-4021-92D7-7426FDD0B062}" srcOrd="0" destOrd="0" presId="urn:microsoft.com/office/officeart/2005/8/layout/funnel1"/>
    <dgm:cxn modelId="{5A0D60DE-E06E-42DE-AEBE-D3063EEBDC2D}" type="presParOf" srcId="{89D9A025-5124-4C35-9BF4-26D1307FED4F}" destId="{6380D50E-40BE-4547-930E-F19968CA8025}" srcOrd="0" destOrd="0" presId="urn:microsoft.com/office/officeart/2005/8/layout/funnel1"/>
    <dgm:cxn modelId="{9C741B12-DD78-4940-95FD-39ACAABFAB48}" type="presParOf" srcId="{89D9A025-5124-4C35-9BF4-26D1307FED4F}" destId="{C4427605-10C2-405B-B413-E62E627E1A8F}" srcOrd="1" destOrd="0" presId="urn:microsoft.com/office/officeart/2005/8/layout/funnel1"/>
    <dgm:cxn modelId="{3E50F1E1-63BF-4754-A68D-8BEC3DBFB166}" type="presParOf" srcId="{89D9A025-5124-4C35-9BF4-26D1307FED4F}" destId="{B6659F50-04E4-4722-92DD-79A60F59E659}" srcOrd="2" destOrd="0" presId="urn:microsoft.com/office/officeart/2005/8/layout/funnel1"/>
    <dgm:cxn modelId="{37AC59FF-2614-4A77-BC7D-91DC267DBDD0}" type="presParOf" srcId="{89D9A025-5124-4C35-9BF4-26D1307FED4F}" destId="{4CC3967A-CA5B-4C01-B1A6-DE5173774B37}" srcOrd="3" destOrd="0" presId="urn:microsoft.com/office/officeart/2005/8/layout/funnel1"/>
    <dgm:cxn modelId="{8F319DA1-55A7-4C48-9630-3E535945BA43}" type="presParOf" srcId="{89D9A025-5124-4C35-9BF4-26D1307FED4F}" destId="{C3B8E47D-5618-4021-92D7-7426FDD0B062}" srcOrd="4" destOrd="0" presId="urn:microsoft.com/office/officeart/2005/8/layout/funnel1"/>
    <dgm:cxn modelId="{52EC466C-4E7D-4D3D-A187-E089B4DCA402}" type="presParOf" srcId="{89D9A025-5124-4C35-9BF4-26D1307FED4F}" destId="{84E5952F-CF33-4F18-BBCB-AA9BE682EAD4}" srcOrd="5" destOrd="0" presId="urn:microsoft.com/office/officeart/2005/8/layout/funnel1"/>
    <dgm:cxn modelId="{60A084B8-CBC6-4BEE-A65B-13D37878C05D}" type="presParOf" srcId="{89D9A025-5124-4C35-9BF4-26D1307FED4F}" destId="{53F1A607-9FB5-4B01-86C7-E5615AC35FA3}" srcOrd="6" destOrd="0" presId="urn:microsoft.com/office/officeart/2005/8/layout/funne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80404-CAD4-4830-9DE0-81B2018843A5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7DBCDCBC-94F0-48BA-A638-2C6479537E21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31715029-180E-4F98-88BA-750ED339C3AA}" type="parTrans" cxnId="{1D60FF13-E14A-4A6B-B23C-408002B57DF3}">
      <dgm:prSet/>
      <dgm:spPr/>
      <dgm:t>
        <a:bodyPr/>
        <a:lstStyle/>
        <a:p>
          <a:endParaRPr lang="en-US"/>
        </a:p>
      </dgm:t>
    </dgm:pt>
    <dgm:pt modelId="{66DCFF0D-C37E-4EEA-B3A1-48C18293D8A0}" type="sibTrans" cxnId="{1D60FF13-E14A-4A6B-B23C-408002B57DF3}">
      <dgm:prSet/>
      <dgm:spPr/>
      <dgm:t>
        <a:bodyPr/>
        <a:lstStyle/>
        <a:p>
          <a:endParaRPr lang="en-US"/>
        </a:p>
      </dgm:t>
    </dgm:pt>
    <dgm:pt modelId="{D69669BB-3AB4-458F-B43F-62A32FB6F6B8}">
      <dgm:prSet phldrT="[Text]"/>
      <dgm:spPr/>
      <dgm:t>
        <a:bodyPr/>
        <a:lstStyle/>
        <a:p>
          <a:r>
            <a:rPr lang="en-US" dirty="0"/>
            <a:t>Gen AI Output</a:t>
          </a:r>
        </a:p>
      </dgm:t>
    </dgm:pt>
    <dgm:pt modelId="{59B12EF5-A70A-4788-AA75-988F291990D1}" type="parTrans" cxnId="{4618F410-7FF2-43F9-829A-FDBF749453A8}">
      <dgm:prSet/>
      <dgm:spPr/>
      <dgm:t>
        <a:bodyPr/>
        <a:lstStyle/>
        <a:p>
          <a:endParaRPr lang="en-US"/>
        </a:p>
      </dgm:t>
    </dgm:pt>
    <dgm:pt modelId="{3E338D6A-BE76-4C12-9E5C-0C91BD040987}" type="sibTrans" cxnId="{4618F410-7FF2-43F9-829A-FDBF749453A8}">
      <dgm:prSet/>
      <dgm:spPr/>
      <dgm:t>
        <a:bodyPr/>
        <a:lstStyle/>
        <a:p>
          <a:endParaRPr lang="en-US"/>
        </a:p>
      </dgm:t>
    </dgm:pt>
    <dgm:pt modelId="{70E4EFA9-6001-4825-B3A2-D42871BCACD5}">
      <dgm:prSet phldrT="[Text]"/>
      <dgm:spPr/>
      <dgm:t>
        <a:bodyPr/>
        <a:lstStyle/>
        <a:p>
          <a:r>
            <a:rPr lang="en-US" dirty="0"/>
            <a:t>Human Intervention</a:t>
          </a:r>
        </a:p>
      </dgm:t>
    </dgm:pt>
    <dgm:pt modelId="{04A663C5-F860-4B68-A140-93F4045E5D9D}" type="parTrans" cxnId="{A4BF646E-A8EC-4369-930C-6412AF57F79C}">
      <dgm:prSet/>
      <dgm:spPr/>
      <dgm:t>
        <a:bodyPr/>
        <a:lstStyle/>
        <a:p>
          <a:endParaRPr lang="en-US"/>
        </a:p>
      </dgm:t>
    </dgm:pt>
    <dgm:pt modelId="{BE1F349F-10A4-43AE-A7C1-115A3AD499D1}" type="sibTrans" cxnId="{A4BF646E-A8EC-4369-930C-6412AF57F79C}">
      <dgm:prSet/>
      <dgm:spPr/>
      <dgm:t>
        <a:bodyPr/>
        <a:lstStyle/>
        <a:p>
          <a:endParaRPr lang="en-US"/>
        </a:p>
      </dgm:t>
    </dgm:pt>
    <dgm:pt modelId="{621662C7-53F6-4645-B7C5-4EEFB60996E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Gen AI tool</a:t>
          </a:r>
        </a:p>
      </dgm:t>
    </dgm:pt>
    <dgm:pt modelId="{CA3314CB-87C7-458D-A999-7FB72F38B220}" type="parTrans" cxnId="{0DBDEF1C-C051-482D-ACAB-A2E0C7454955}">
      <dgm:prSet/>
      <dgm:spPr/>
      <dgm:t>
        <a:bodyPr/>
        <a:lstStyle/>
        <a:p>
          <a:endParaRPr lang="en-US"/>
        </a:p>
      </dgm:t>
    </dgm:pt>
    <dgm:pt modelId="{02C75543-9342-4AA7-B62A-8CAFEE4FDEA2}" type="sibTrans" cxnId="{0DBDEF1C-C051-482D-ACAB-A2E0C7454955}">
      <dgm:prSet/>
      <dgm:spPr/>
      <dgm:t>
        <a:bodyPr/>
        <a:lstStyle/>
        <a:p>
          <a:endParaRPr lang="en-US"/>
        </a:p>
      </dgm:t>
    </dgm:pt>
    <dgm:pt modelId="{A94858B8-3100-47A3-912C-2505365C2D4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Final Result</a:t>
          </a:r>
        </a:p>
      </dgm:t>
    </dgm:pt>
    <dgm:pt modelId="{73158CE9-6669-4FDA-8BB7-1F3CE672E778}" type="parTrans" cxnId="{40C99650-2907-4690-AEC9-02271444D735}">
      <dgm:prSet/>
      <dgm:spPr/>
      <dgm:t>
        <a:bodyPr/>
        <a:lstStyle/>
        <a:p>
          <a:endParaRPr lang="en-US"/>
        </a:p>
      </dgm:t>
    </dgm:pt>
    <dgm:pt modelId="{6353718C-93B6-4345-8FAA-277CCAB7C65A}" type="sibTrans" cxnId="{40C99650-2907-4690-AEC9-02271444D735}">
      <dgm:prSet/>
      <dgm:spPr/>
      <dgm:t>
        <a:bodyPr/>
        <a:lstStyle/>
        <a:p>
          <a:endParaRPr lang="en-US"/>
        </a:p>
      </dgm:t>
    </dgm:pt>
    <dgm:pt modelId="{E1F266BF-4BB4-4C8A-AEB5-808E141C217E}" type="pres">
      <dgm:prSet presAssocID="{B4E80404-CAD4-4830-9DE0-81B2018843A5}" presName="Name0" presStyleCnt="0">
        <dgm:presLayoutVars>
          <dgm:dir/>
          <dgm:resizeHandles val="exact"/>
        </dgm:presLayoutVars>
      </dgm:prSet>
      <dgm:spPr/>
    </dgm:pt>
    <dgm:pt modelId="{14C9C135-59B8-4DA9-8741-C088DB360804}" type="pres">
      <dgm:prSet presAssocID="{7DBCDCBC-94F0-48BA-A638-2C6479537E21}" presName="node" presStyleLbl="node1" presStyleIdx="0" presStyleCnt="5">
        <dgm:presLayoutVars>
          <dgm:bulletEnabled val="1"/>
        </dgm:presLayoutVars>
      </dgm:prSet>
      <dgm:spPr/>
    </dgm:pt>
    <dgm:pt modelId="{5E597612-918D-48A7-A75A-A4FE8B5A8B06}" type="pres">
      <dgm:prSet presAssocID="{66DCFF0D-C37E-4EEA-B3A1-48C18293D8A0}" presName="sibTrans" presStyleLbl="sibTrans2D1" presStyleIdx="0" presStyleCnt="4"/>
      <dgm:spPr/>
    </dgm:pt>
    <dgm:pt modelId="{6FF932CF-C581-42B3-990D-08C5EFBE7026}" type="pres">
      <dgm:prSet presAssocID="{66DCFF0D-C37E-4EEA-B3A1-48C18293D8A0}" presName="connectorText" presStyleLbl="sibTrans2D1" presStyleIdx="0" presStyleCnt="4"/>
      <dgm:spPr/>
    </dgm:pt>
    <dgm:pt modelId="{EA8582CB-A409-46AD-B264-ACE6B7B4A4CE}" type="pres">
      <dgm:prSet presAssocID="{621662C7-53F6-4645-B7C5-4EEFB60996E9}" presName="node" presStyleLbl="node1" presStyleIdx="1" presStyleCnt="5">
        <dgm:presLayoutVars>
          <dgm:bulletEnabled val="1"/>
        </dgm:presLayoutVars>
      </dgm:prSet>
      <dgm:spPr/>
    </dgm:pt>
    <dgm:pt modelId="{472C1F59-2F8D-46BD-B6CF-04D5BEC7F7BC}" type="pres">
      <dgm:prSet presAssocID="{02C75543-9342-4AA7-B62A-8CAFEE4FDEA2}" presName="sibTrans" presStyleLbl="sibTrans2D1" presStyleIdx="1" presStyleCnt="4"/>
      <dgm:spPr/>
    </dgm:pt>
    <dgm:pt modelId="{74459D7C-4376-4E10-9C5F-4C5F47FA94CE}" type="pres">
      <dgm:prSet presAssocID="{02C75543-9342-4AA7-B62A-8CAFEE4FDEA2}" presName="connectorText" presStyleLbl="sibTrans2D1" presStyleIdx="1" presStyleCnt="4"/>
      <dgm:spPr/>
    </dgm:pt>
    <dgm:pt modelId="{21A63150-A933-455A-B439-C1E1F7786607}" type="pres">
      <dgm:prSet presAssocID="{D69669BB-3AB4-458F-B43F-62A32FB6F6B8}" presName="node" presStyleLbl="node1" presStyleIdx="2" presStyleCnt="5">
        <dgm:presLayoutVars>
          <dgm:bulletEnabled val="1"/>
        </dgm:presLayoutVars>
      </dgm:prSet>
      <dgm:spPr/>
    </dgm:pt>
    <dgm:pt modelId="{5EF5F8E1-1ED3-43FE-94FB-65A16F1F91C8}" type="pres">
      <dgm:prSet presAssocID="{3E338D6A-BE76-4C12-9E5C-0C91BD040987}" presName="sibTrans" presStyleLbl="sibTrans2D1" presStyleIdx="2" presStyleCnt="4"/>
      <dgm:spPr/>
    </dgm:pt>
    <dgm:pt modelId="{8D944B00-416B-4A1E-9A83-261281764B91}" type="pres">
      <dgm:prSet presAssocID="{3E338D6A-BE76-4C12-9E5C-0C91BD040987}" presName="connectorText" presStyleLbl="sibTrans2D1" presStyleIdx="2" presStyleCnt="4"/>
      <dgm:spPr/>
    </dgm:pt>
    <dgm:pt modelId="{94AC3899-0D6D-409C-AF80-0B8EAFAE0A92}" type="pres">
      <dgm:prSet presAssocID="{70E4EFA9-6001-4825-B3A2-D42871BCACD5}" presName="node" presStyleLbl="node1" presStyleIdx="3" presStyleCnt="5">
        <dgm:presLayoutVars>
          <dgm:bulletEnabled val="1"/>
        </dgm:presLayoutVars>
      </dgm:prSet>
      <dgm:spPr/>
    </dgm:pt>
    <dgm:pt modelId="{1443F366-D61D-4C12-B522-24788B7E92E7}" type="pres">
      <dgm:prSet presAssocID="{BE1F349F-10A4-43AE-A7C1-115A3AD499D1}" presName="sibTrans" presStyleLbl="sibTrans2D1" presStyleIdx="3" presStyleCnt="4"/>
      <dgm:spPr/>
    </dgm:pt>
    <dgm:pt modelId="{DC3CFF9C-4C54-4887-8302-D8969C68F567}" type="pres">
      <dgm:prSet presAssocID="{BE1F349F-10A4-43AE-A7C1-115A3AD499D1}" presName="connectorText" presStyleLbl="sibTrans2D1" presStyleIdx="3" presStyleCnt="4"/>
      <dgm:spPr/>
    </dgm:pt>
    <dgm:pt modelId="{D2451E0F-AE57-4A78-8531-F1222463F69E}" type="pres">
      <dgm:prSet presAssocID="{A94858B8-3100-47A3-912C-2505365C2D4B}" presName="node" presStyleLbl="node1" presStyleIdx="4" presStyleCnt="5">
        <dgm:presLayoutVars>
          <dgm:bulletEnabled val="1"/>
        </dgm:presLayoutVars>
      </dgm:prSet>
      <dgm:spPr/>
    </dgm:pt>
  </dgm:ptLst>
  <dgm:cxnLst>
    <dgm:cxn modelId="{CF171300-449E-484B-82D5-1B288434B5A0}" type="presOf" srcId="{7DBCDCBC-94F0-48BA-A638-2C6479537E21}" destId="{14C9C135-59B8-4DA9-8741-C088DB360804}" srcOrd="0" destOrd="0" presId="urn:microsoft.com/office/officeart/2005/8/layout/process1"/>
    <dgm:cxn modelId="{BF5A3E0B-2299-47E0-958D-651FE222F54B}" type="presOf" srcId="{66DCFF0D-C37E-4EEA-B3A1-48C18293D8A0}" destId="{5E597612-918D-48A7-A75A-A4FE8B5A8B06}" srcOrd="0" destOrd="0" presId="urn:microsoft.com/office/officeart/2005/8/layout/process1"/>
    <dgm:cxn modelId="{D7E5A10C-971E-4543-81D0-D345811DCF05}" type="presOf" srcId="{A94858B8-3100-47A3-912C-2505365C2D4B}" destId="{D2451E0F-AE57-4A78-8531-F1222463F69E}" srcOrd="0" destOrd="0" presId="urn:microsoft.com/office/officeart/2005/8/layout/process1"/>
    <dgm:cxn modelId="{4618F410-7FF2-43F9-829A-FDBF749453A8}" srcId="{B4E80404-CAD4-4830-9DE0-81B2018843A5}" destId="{D69669BB-3AB4-458F-B43F-62A32FB6F6B8}" srcOrd="2" destOrd="0" parTransId="{59B12EF5-A70A-4788-AA75-988F291990D1}" sibTransId="{3E338D6A-BE76-4C12-9E5C-0C91BD040987}"/>
    <dgm:cxn modelId="{1D60FF13-E14A-4A6B-B23C-408002B57DF3}" srcId="{B4E80404-CAD4-4830-9DE0-81B2018843A5}" destId="{7DBCDCBC-94F0-48BA-A638-2C6479537E21}" srcOrd="0" destOrd="0" parTransId="{31715029-180E-4F98-88BA-750ED339C3AA}" sibTransId="{66DCFF0D-C37E-4EEA-B3A1-48C18293D8A0}"/>
    <dgm:cxn modelId="{0DBDEF1C-C051-482D-ACAB-A2E0C7454955}" srcId="{B4E80404-CAD4-4830-9DE0-81B2018843A5}" destId="{621662C7-53F6-4645-B7C5-4EEFB60996E9}" srcOrd="1" destOrd="0" parTransId="{CA3314CB-87C7-458D-A999-7FB72F38B220}" sibTransId="{02C75543-9342-4AA7-B62A-8CAFEE4FDEA2}"/>
    <dgm:cxn modelId="{C35DCA47-7D87-45D4-8929-0821115BCBAE}" type="presOf" srcId="{3E338D6A-BE76-4C12-9E5C-0C91BD040987}" destId="{8D944B00-416B-4A1E-9A83-261281764B91}" srcOrd="1" destOrd="0" presId="urn:microsoft.com/office/officeart/2005/8/layout/process1"/>
    <dgm:cxn modelId="{BE1E034A-AD56-45A0-8F0E-54F5366BDA9A}" type="presOf" srcId="{66DCFF0D-C37E-4EEA-B3A1-48C18293D8A0}" destId="{6FF932CF-C581-42B3-990D-08C5EFBE7026}" srcOrd="1" destOrd="0" presId="urn:microsoft.com/office/officeart/2005/8/layout/process1"/>
    <dgm:cxn modelId="{A7E1324E-AFB8-421B-BA9D-A718FE6B7A1F}" type="presOf" srcId="{3E338D6A-BE76-4C12-9E5C-0C91BD040987}" destId="{5EF5F8E1-1ED3-43FE-94FB-65A16F1F91C8}" srcOrd="0" destOrd="0" presId="urn:microsoft.com/office/officeart/2005/8/layout/process1"/>
    <dgm:cxn modelId="{A4BF646E-A8EC-4369-930C-6412AF57F79C}" srcId="{B4E80404-CAD4-4830-9DE0-81B2018843A5}" destId="{70E4EFA9-6001-4825-B3A2-D42871BCACD5}" srcOrd="3" destOrd="0" parTransId="{04A663C5-F860-4B68-A140-93F4045E5D9D}" sibTransId="{BE1F349F-10A4-43AE-A7C1-115A3AD499D1}"/>
    <dgm:cxn modelId="{40C99650-2907-4690-AEC9-02271444D735}" srcId="{B4E80404-CAD4-4830-9DE0-81B2018843A5}" destId="{A94858B8-3100-47A3-912C-2505365C2D4B}" srcOrd="4" destOrd="0" parTransId="{73158CE9-6669-4FDA-8BB7-1F3CE672E778}" sibTransId="{6353718C-93B6-4345-8FAA-277CCAB7C65A}"/>
    <dgm:cxn modelId="{BFCE7051-8BAC-416F-A55A-65753CBD78BA}" type="presOf" srcId="{BE1F349F-10A4-43AE-A7C1-115A3AD499D1}" destId="{1443F366-D61D-4C12-B522-24788B7E92E7}" srcOrd="0" destOrd="0" presId="urn:microsoft.com/office/officeart/2005/8/layout/process1"/>
    <dgm:cxn modelId="{8675C774-BAD6-43FD-AA5C-7E786F1506B9}" type="presOf" srcId="{BE1F349F-10A4-43AE-A7C1-115A3AD499D1}" destId="{DC3CFF9C-4C54-4887-8302-D8969C68F567}" srcOrd="1" destOrd="0" presId="urn:microsoft.com/office/officeart/2005/8/layout/process1"/>
    <dgm:cxn modelId="{DEF829B9-FD0D-4AF0-9F71-53B29B03078C}" type="presOf" srcId="{D69669BB-3AB4-458F-B43F-62A32FB6F6B8}" destId="{21A63150-A933-455A-B439-C1E1F7786607}" srcOrd="0" destOrd="0" presId="urn:microsoft.com/office/officeart/2005/8/layout/process1"/>
    <dgm:cxn modelId="{15001ACA-7945-458D-8DE9-9F2356EACC68}" type="presOf" srcId="{B4E80404-CAD4-4830-9DE0-81B2018843A5}" destId="{E1F266BF-4BB4-4C8A-AEB5-808E141C217E}" srcOrd="0" destOrd="0" presId="urn:microsoft.com/office/officeart/2005/8/layout/process1"/>
    <dgm:cxn modelId="{CA2BC9CC-87ED-45F3-B157-29EF5D57498E}" type="presOf" srcId="{70E4EFA9-6001-4825-B3A2-D42871BCACD5}" destId="{94AC3899-0D6D-409C-AF80-0B8EAFAE0A92}" srcOrd="0" destOrd="0" presId="urn:microsoft.com/office/officeart/2005/8/layout/process1"/>
    <dgm:cxn modelId="{E433CAE1-817B-4C3A-86B7-C289D62261F4}" type="presOf" srcId="{621662C7-53F6-4645-B7C5-4EEFB60996E9}" destId="{EA8582CB-A409-46AD-B264-ACE6B7B4A4CE}" srcOrd="0" destOrd="0" presId="urn:microsoft.com/office/officeart/2005/8/layout/process1"/>
    <dgm:cxn modelId="{12092DEC-E2C8-4E61-A36A-B86C569C91ED}" type="presOf" srcId="{02C75543-9342-4AA7-B62A-8CAFEE4FDEA2}" destId="{472C1F59-2F8D-46BD-B6CF-04D5BEC7F7BC}" srcOrd="0" destOrd="0" presId="urn:microsoft.com/office/officeart/2005/8/layout/process1"/>
    <dgm:cxn modelId="{85CFD8FC-B5B1-4AE6-B77B-7A6C8AAAF8EE}" type="presOf" srcId="{02C75543-9342-4AA7-B62A-8CAFEE4FDEA2}" destId="{74459D7C-4376-4E10-9C5F-4C5F47FA94CE}" srcOrd="1" destOrd="0" presId="urn:microsoft.com/office/officeart/2005/8/layout/process1"/>
    <dgm:cxn modelId="{182DEF8E-F13E-4DA5-847A-5663F661B06B}" type="presParOf" srcId="{E1F266BF-4BB4-4C8A-AEB5-808E141C217E}" destId="{14C9C135-59B8-4DA9-8741-C088DB360804}" srcOrd="0" destOrd="0" presId="urn:microsoft.com/office/officeart/2005/8/layout/process1"/>
    <dgm:cxn modelId="{05D494DA-1636-4D60-9B9C-BA1BA40922CB}" type="presParOf" srcId="{E1F266BF-4BB4-4C8A-AEB5-808E141C217E}" destId="{5E597612-918D-48A7-A75A-A4FE8B5A8B06}" srcOrd="1" destOrd="0" presId="urn:microsoft.com/office/officeart/2005/8/layout/process1"/>
    <dgm:cxn modelId="{52C27D19-249B-4B27-804E-3FC384652B9E}" type="presParOf" srcId="{5E597612-918D-48A7-A75A-A4FE8B5A8B06}" destId="{6FF932CF-C581-42B3-990D-08C5EFBE7026}" srcOrd="0" destOrd="0" presId="urn:microsoft.com/office/officeart/2005/8/layout/process1"/>
    <dgm:cxn modelId="{8767D2B8-2FBD-4C02-9B13-ECC73854321E}" type="presParOf" srcId="{E1F266BF-4BB4-4C8A-AEB5-808E141C217E}" destId="{EA8582CB-A409-46AD-B264-ACE6B7B4A4CE}" srcOrd="2" destOrd="0" presId="urn:microsoft.com/office/officeart/2005/8/layout/process1"/>
    <dgm:cxn modelId="{A39C3756-5A56-4252-99D3-B5EAF0199A57}" type="presParOf" srcId="{E1F266BF-4BB4-4C8A-AEB5-808E141C217E}" destId="{472C1F59-2F8D-46BD-B6CF-04D5BEC7F7BC}" srcOrd="3" destOrd="0" presId="urn:microsoft.com/office/officeart/2005/8/layout/process1"/>
    <dgm:cxn modelId="{DAD73016-95FF-42D4-B7AF-5E7A9203E97A}" type="presParOf" srcId="{472C1F59-2F8D-46BD-B6CF-04D5BEC7F7BC}" destId="{74459D7C-4376-4E10-9C5F-4C5F47FA94CE}" srcOrd="0" destOrd="0" presId="urn:microsoft.com/office/officeart/2005/8/layout/process1"/>
    <dgm:cxn modelId="{4094B255-B2ED-4441-AD33-440B7FDBED36}" type="presParOf" srcId="{E1F266BF-4BB4-4C8A-AEB5-808E141C217E}" destId="{21A63150-A933-455A-B439-C1E1F7786607}" srcOrd="4" destOrd="0" presId="urn:microsoft.com/office/officeart/2005/8/layout/process1"/>
    <dgm:cxn modelId="{1C0AEDE3-84B9-4DC4-B7CD-3C5E6EC7D9F6}" type="presParOf" srcId="{E1F266BF-4BB4-4C8A-AEB5-808E141C217E}" destId="{5EF5F8E1-1ED3-43FE-94FB-65A16F1F91C8}" srcOrd="5" destOrd="0" presId="urn:microsoft.com/office/officeart/2005/8/layout/process1"/>
    <dgm:cxn modelId="{E2B10F69-60E0-4BB3-BAF9-E323BBD04796}" type="presParOf" srcId="{5EF5F8E1-1ED3-43FE-94FB-65A16F1F91C8}" destId="{8D944B00-416B-4A1E-9A83-261281764B91}" srcOrd="0" destOrd="0" presId="urn:microsoft.com/office/officeart/2005/8/layout/process1"/>
    <dgm:cxn modelId="{8AD145CC-23E3-496F-87B6-8F4304D5B225}" type="presParOf" srcId="{E1F266BF-4BB4-4C8A-AEB5-808E141C217E}" destId="{94AC3899-0D6D-409C-AF80-0B8EAFAE0A92}" srcOrd="6" destOrd="0" presId="urn:microsoft.com/office/officeart/2005/8/layout/process1"/>
    <dgm:cxn modelId="{BE5C2E32-531C-4A64-B56C-8CC6F2B23ABF}" type="presParOf" srcId="{E1F266BF-4BB4-4C8A-AEB5-808E141C217E}" destId="{1443F366-D61D-4C12-B522-24788B7E92E7}" srcOrd="7" destOrd="0" presId="urn:microsoft.com/office/officeart/2005/8/layout/process1"/>
    <dgm:cxn modelId="{642E0F31-365E-437E-A49C-32DDF848BE13}" type="presParOf" srcId="{1443F366-D61D-4C12-B522-24788B7E92E7}" destId="{DC3CFF9C-4C54-4887-8302-D8969C68F567}" srcOrd="0" destOrd="0" presId="urn:microsoft.com/office/officeart/2005/8/layout/process1"/>
    <dgm:cxn modelId="{8E7A6651-F144-4BF1-827D-C5C76343C9F5}" type="presParOf" srcId="{E1F266BF-4BB4-4C8A-AEB5-808E141C217E}" destId="{D2451E0F-AE57-4A78-8531-F1222463F69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5FD43A-7C34-44DD-ACEB-C0F684394BE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BA39D-D4D7-4A89-B6D3-6046B268925D}">
      <dgm:prSet phldrT="[Text]"/>
      <dgm:spPr/>
      <dgm:t>
        <a:bodyPr/>
        <a:lstStyle/>
        <a:p>
          <a:r>
            <a:rPr lang="en-US" dirty="0"/>
            <a:t>AI Automation</a:t>
          </a:r>
        </a:p>
      </dgm:t>
    </dgm:pt>
    <dgm:pt modelId="{0AFF0F11-B13C-465A-8765-1348F53C39D0}" type="parTrans" cxnId="{204A6E72-A530-428E-A193-4E547E274459}">
      <dgm:prSet/>
      <dgm:spPr/>
      <dgm:t>
        <a:bodyPr/>
        <a:lstStyle/>
        <a:p>
          <a:endParaRPr lang="en-US"/>
        </a:p>
      </dgm:t>
    </dgm:pt>
    <dgm:pt modelId="{DC7FA1D1-9A35-4843-97E0-386A621716BB}" type="sibTrans" cxnId="{204A6E72-A530-428E-A193-4E547E274459}">
      <dgm:prSet/>
      <dgm:spPr/>
      <dgm:t>
        <a:bodyPr/>
        <a:lstStyle/>
        <a:p>
          <a:endParaRPr lang="en-US"/>
        </a:p>
      </dgm:t>
    </dgm:pt>
    <dgm:pt modelId="{53BBDA79-A42B-4D90-A771-66ABEB7D3133}">
      <dgm:prSet phldrT="[Text]"/>
      <dgm:spPr/>
      <dgm:t>
        <a:bodyPr/>
        <a:lstStyle/>
        <a:p>
          <a:r>
            <a:rPr lang="en-US" dirty="0"/>
            <a:t>Human Intervention</a:t>
          </a:r>
        </a:p>
      </dgm:t>
    </dgm:pt>
    <dgm:pt modelId="{38394C92-DF44-46C2-A932-F656BC8A21A7}" type="parTrans" cxnId="{E33F9FA2-ACB6-4BA0-9EAB-10A62E7AEC81}">
      <dgm:prSet/>
      <dgm:spPr/>
      <dgm:t>
        <a:bodyPr/>
        <a:lstStyle/>
        <a:p>
          <a:endParaRPr lang="en-US"/>
        </a:p>
      </dgm:t>
    </dgm:pt>
    <dgm:pt modelId="{FBC1F016-15CC-4A30-BE64-293320D0EFAF}" type="sibTrans" cxnId="{E33F9FA2-ACB6-4BA0-9EAB-10A62E7AEC81}">
      <dgm:prSet/>
      <dgm:spPr/>
      <dgm:t>
        <a:bodyPr/>
        <a:lstStyle/>
        <a:p>
          <a:endParaRPr lang="en-US"/>
        </a:p>
      </dgm:t>
    </dgm:pt>
    <dgm:pt modelId="{97832A53-CB15-4068-87AE-657E256FB6C9}" type="pres">
      <dgm:prSet presAssocID="{D55FD43A-7C34-44DD-ACEB-C0F684394BEF}" presName="cycle" presStyleCnt="0">
        <dgm:presLayoutVars>
          <dgm:dir/>
          <dgm:resizeHandles val="exact"/>
        </dgm:presLayoutVars>
      </dgm:prSet>
      <dgm:spPr/>
    </dgm:pt>
    <dgm:pt modelId="{134771A3-23AA-45F1-AD2C-54691ED54069}" type="pres">
      <dgm:prSet presAssocID="{88DBA39D-D4D7-4A89-B6D3-6046B268925D}" presName="arrow" presStyleLbl="node1" presStyleIdx="0" presStyleCnt="2">
        <dgm:presLayoutVars>
          <dgm:bulletEnabled val="1"/>
        </dgm:presLayoutVars>
      </dgm:prSet>
      <dgm:spPr/>
    </dgm:pt>
    <dgm:pt modelId="{383F3373-16B2-4F8C-AB5A-4B8151F93558}" type="pres">
      <dgm:prSet presAssocID="{53BBDA79-A42B-4D90-A771-66ABEB7D3133}" presName="arrow" presStyleLbl="node1" presStyleIdx="1" presStyleCnt="2">
        <dgm:presLayoutVars>
          <dgm:bulletEnabled val="1"/>
        </dgm:presLayoutVars>
      </dgm:prSet>
      <dgm:spPr/>
    </dgm:pt>
  </dgm:ptLst>
  <dgm:cxnLst>
    <dgm:cxn modelId="{75977D49-9F9C-4B96-8ECC-27F982E3B747}" type="presOf" srcId="{88DBA39D-D4D7-4A89-B6D3-6046B268925D}" destId="{134771A3-23AA-45F1-AD2C-54691ED54069}" srcOrd="0" destOrd="0" presId="urn:microsoft.com/office/officeart/2005/8/layout/arrow1"/>
    <dgm:cxn modelId="{204A6E72-A530-428E-A193-4E547E274459}" srcId="{D55FD43A-7C34-44DD-ACEB-C0F684394BEF}" destId="{88DBA39D-D4D7-4A89-B6D3-6046B268925D}" srcOrd="0" destOrd="0" parTransId="{0AFF0F11-B13C-465A-8765-1348F53C39D0}" sibTransId="{DC7FA1D1-9A35-4843-97E0-386A621716BB}"/>
    <dgm:cxn modelId="{E33F9FA2-ACB6-4BA0-9EAB-10A62E7AEC81}" srcId="{D55FD43A-7C34-44DD-ACEB-C0F684394BEF}" destId="{53BBDA79-A42B-4D90-A771-66ABEB7D3133}" srcOrd="1" destOrd="0" parTransId="{38394C92-DF44-46C2-A932-F656BC8A21A7}" sibTransId="{FBC1F016-15CC-4A30-BE64-293320D0EFAF}"/>
    <dgm:cxn modelId="{E66C0DBE-1503-4A9A-8ACA-E2E88972DA09}" type="presOf" srcId="{D55FD43A-7C34-44DD-ACEB-C0F684394BEF}" destId="{97832A53-CB15-4068-87AE-657E256FB6C9}" srcOrd="0" destOrd="0" presId="urn:microsoft.com/office/officeart/2005/8/layout/arrow1"/>
    <dgm:cxn modelId="{DEC80BF4-0092-4D70-9172-B11DA4E519A5}" type="presOf" srcId="{53BBDA79-A42B-4D90-A771-66ABEB7D3133}" destId="{383F3373-16B2-4F8C-AB5A-4B8151F93558}" srcOrd="0" destOrd="0" presId="urn:microsoft.com/office/officeart/2005/8/layout/arrow1"/>
    <dgm:cxn modelId="{910270F2-1590-4313-9A2B-B34995FFB006}" type="presParOf" srcId="{97832A53-CB15-4068-87AE-657E256FB6C9}" destId="{134771A3-23AA-45F1-AD2C-54691ED54069}" srcOrd="0" destOrd="0" presId="urn:microsoft.com/office/officeart/2005/8/layout/arrow1"/>
    <dgm:cxn modelId="{39B6F25F-C058-4944-8266-D9C4D56B1A46}" type="presParOf" srcId="{97832A53-CB15-4068-87AE-657E256FB6C9}" destId="{383F3373-16B2-4F8C-AB5A-4B8151F9355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55102-4D97-42BE-B6DC-603AC624007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D227A-5AC0-48D2-B04E-D47E9BE8BF6B}">
      <dgm:prSet phldrT="[Text]"/>
      <dgm:spPr/>
      <dgm:t>
        <a:bodyPr/>
        <a:lstStyle/>
        <a:p>
          <a:r>
            <a:rPr lang="en-US" dirty="0"/>
            <a:t>Biometrics</a:t>
          </a:r>
        </a:p>
      </dgm:t>
    </dgm:pt>
    <dgm:pt modelId="{0533EEBE-3344-41C1-B833-59732395AE2D}" type="parTrans" cxnId="{E2996FCC-D0CA-46DB-8586-4A11CB45315F}">
      <dgm:prSet/>
      <dgm:spPr/>
      <dgm:t>
        <a:bodyPr/>
        <a:lstStyle/>
        <a:p>
          <a:endParaRPr lang="en-US"/>
        </a:p>
      </dgm:t>
    </dgm:pt>
    <dgm:pt modelId="{FA77A70B-C38F-4D55-9475-831A8EBD5B44}" type="sibTrans" cxnId="{E2996FCC-D0CA-46DB-8586-4A11CB45315F}">
      <dgm:prSet/>
      <dgm:spPr/>
      <dgm:t>
        <a:bodyPr/>
        <a:lstStyle/>
        <a:p>
          <a:endParaRPr lang="en-US"/>
        </a:p>
      </dgm:t>
    </dgm:pt>
    <dgm:pt modelId="{1F45605B-578B-47D6-BBE3-0782F3E9597E}">
      <dgm:prSet phldrT="[Text]"/>
      <dgm:spPr/>
      <dgm:t>
        <a:bodyPr/>
        <a:lstStyle/>
        <a:p>
          <a:r>
            <a:rPr lang="en-US" dirty="0"/>
            <a:t>IT</a:t>
          </a:r>
        </a:p>
      </dgm:t>
    </dgm:pt>
    <dgm:pt modelId="{8CCEEA76-D879-4D35-8AFA-B70A05C4BFBB}" type="parTrans" cxnId="{DA904DA0-F944-4346-9202-820F28AAA156}">
      <dgm:prSet/>
      <dgm:spPr/>
      <dgm:t>
        <a:bodyPr/>
        <a:lstStyle/>
        <a:p>
          <a:endParaRPr lang="en-US"/>
        </a:p>
      </dgm:t>
    </dgm:pt>
    <dgm:pt modelId="{020EC06A-1138-45AF-BF68-6F8D1C2416C6}" type="sibTrans" cxnId="{DA904DA0-F944-4346-9202-820F28AAA156}">
      <dgm:prSet/>
      <dgm:spPr/>
      <dgm:t>
        <a:bodyPr/>
        <a:lstStyle/>
        <a:p>
          <a:endParaRPr lang="en-US"/>
        </a:p>
      </dgm:t>
    </dgm:pt>
    <dgm:pt modelId="{8E6934CA-E33B-4C0A-8940-0827967F0CF3}">
      <dgm:prSet phldrT="[Text]"/>
      <dgm:spPr/>
      <dgm:t>
        <a:bodyPr/>
        <a:lstStyle/>
        <a:p>
          <a:r>
            <a:rPr lang="en-US" dirty="0"/>
            <a:t>QA</a:t>
          </a:r>
        </a:p>
      </dgm:t>
    </dgm:pt>
    <dgm:pt modelId="{6BE9AEA8-1DF2-4241-8089-E38B3FE8B9B5}" type="parTrans" cxnId="{DF0DA078-6118-469F-A06C-3925D697098E}">
      <dgm:prSet/>
      <dgm:spPr/>
      <dgm:t>
        <a:bodyPr/>
        <a:lstStyle/>
        <a:p>
          <a:endParaRPr lang="en-US"/>
        </a:p>
      </dgm:t>
    </dgm:pt>
    <dgm:pt modelId="{DB0E72D8-E4A8-44AC-AF5E-044C7464ECDF}" type="sibTrans" cxnId="{DF0DA078-6118-469F-A06C-3925D697098E}">
      <dgm:prSet/>
      <dgm:spPr/>
      <dgm:t>
        <a:bodyPr/>
        <a:lstStyle/>
        <a:p>
          <a:endParaRPr lang="en-US"/>
        </a:p>
      </dgm:t>
    </dgm:pt>
    <dgm:pt modelId="{9083A4EA-CA72-4F46-8A7C-E467945CE9C4}">
      <dgm:prSet phldrT="[Text]"/>
      <dgm:spPr/>
      <dgm:t>
        <a:bodyPr/>
        <a:lstStyle/>
        <a:p>
          <a:r>
            <a:rPr lang="en-US" dirty="0"/>
            <a:t>Clinical Operation</a:t>
          </a:r>
        </a:p>
      </dgm:t>
    </dgm:pt>
    <dgm:pt modelId="{F48A77FB-E97C-4653-8E46-927C7D2F0A55}" type="parTrans" cxnId="{AF9E9168-DD44-4058-9F0F-F7A0039B45A8}">
      <dgm:prSet/>
      <dgm:spPr/>
      <dgm:t>
        <a:bodyPr/>
        <a:lstStyle/>
        <a:p>
          <a:endParaRPr lang="en-US"/>
        </a:p>
      </dgm:t>
    </dgm:pt>
    <dgm:pt modelId="{22380935-0615-4819-B4F3-2A1ADE82B18E}" type="sibTrans" cxnId="{AF9E9168-DD44-4058-9F0F-F7A0039B45A8}">
      <dgm:prSet/>
      <dgm:spPr/>
      <dgm:t>
        <a:bodyPr/>
        <a:lstStyle/>
        <a:p>
          <a:endParaRPr lang="en-US"/>
        </a:p>
      </dgm:t>
    </dgm:pt>
    <dgm:pt modelId="{C417AB11-69B9-4DD8-82C6-D43B2A0E3B86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E67D5A98-7FBE-4EC6-9234-C027E468DB4D}" type="parTrans" cxnId="{09878053-9AB6-4E63-AED7-DA3E644BCC84}">
      <dgm:prSet/>
      <dgm:spPr/>
      <dgm:t>
        <a:bodyPr/>
        <a:lstStyle/>
        <a:p>
          <a:endParaRPr lang="en-US"/>
        </a:p>
      </dgm:t>
    </dgm:pt>
    <dgm:pt modelId="{28C566CF-57F8-485E-8B8F-E1D2775127AE}" type="sibTrans" cxnId="{09878053-9AB6-4E63-AED7-DA3E644BCC84}">
      <dgm:prSet/>
      <dgm:spPr/>
      <dgm:t>
        <a:bodyPr/>
        <a:lstStyle/>
        <a:p>
          <a:endParaRPr lang="en-US"/>
        </a:p>
      </dgm:t>
    </dgm:pt>
    <dgm:pt modelId="{B480852C-098A-4109-9090-7B9BA6F78DA2}">
      <dgm:prSet phldrT="[Text]"/>
      <dgm:spPr/>
      <dgm:t>
        <a:bodyPr/>
        <a:lstStyle/>
        <a:p>
          <a:r>
            <a:rPr lang="en-US" dirty="0"/>
            <a:t>Clinical Development</a:t>
          </a:r>
        </a:p>
      </dgm:t>
    </dgm:pt>
    <dgm:pt modelId="{148D3401-4280-4898-B4A2-ABF707BC947D}" type="parTrans" cxnId="{7B47707C-48DF-4B46-8947-0FF0DFF8FC9D}">
      <dgm:prSet/>
      <dgm:spPr/>
      <dgm:t>
        <a:bodyPr/>
        <a:lstStyle/>
        <a:p>
          <a:endParaRPr lang="en-US"/>
        </a:p>
      </dgm:t>
    </dgm:pt>
    <dgm:pt modelId="{0EC3CF8F-01E9-497E-A6FC-25CF9BB56489}" type="sibTrans" cxnId="{7B47707C-48DF-4B46-8947-0FF0DFF8FC9D}">
      <dgm:prSet/>
      <dgm:spPr/>
      <dgm:t>
        <a:bodyPr/>
        <a:lstStyle/>
        <a:p>
          <a:endParaRPr lang="en-US"/>
        </a:p>
      </dgm:t>
    </dgm:pt>
    <dgm:pt modelId="{4D557D4B-F9E1-4198-A78E-703C313FB616}">
      <dgm:prSet phldrT="[Text]"/>
      <dgm:spPr/>
      <dgm:t>
        <a:bodyPr/>
        <a:lstStyle/>
        <a:p>
          <a:r>
            <a:rPr lang="en-US" dirty="0"/>
            <a:t>CDM</a:t>
          </a:r>
        </a:p>
      </dgm:t>
    </dgm:pt>
    <dgm:pt modelId="{7507A8EC-F3FB-4F71-8EF9-1CE413F46589}" type="parTrans" cxnId="{FB97822D-AB2B-4A71-AA7D-1BC522A17186}">
      <dgm:prSet/>
      <dgm:spPr/>
      <dgm:t>
        <a:bodyPr/>
        <a:lstStyle/>
        <a:p>
          <a:endParaRPr lang="en-US"/>
        </a:p>
      </dgm:t>
    </dgm:pt>
    <dgm:pt modelId="{41700D4D-3DF7-4423-820E-8B02FE6FC4D9}" type="sibTrans" cxnId="{FB97822D-AB2B-4A71-AA7D-1BC522A17186}">
      <dgm:prSet/>
      <dgm:spPr/>
      <dgm:t>
        <a:bodyPr/>
        <a:lstStyle/>
        <a:p>
          <a:endParaRPr lang="en-US"/>
        </a:p>
      </dgm:t>
    </dgm:pt>
    <dgm:pt modelId="{89F21730-4D3C-476B-828A-859446ADC76F}" type="pres">
      <dgm:prSet presAssocID="{87055102-4D97-42BE-B6DC-603AC624007D}" presName="cycle" presStyleCnt="0">
        <dgm:presLayoutVars>
          <dgm:dir/>
          <dgm:resizeHandles val="exact"/>
        </dgm:presLayoutVars>
      </dgm:prSet>
      <dgm:spPr/>
    </dgm:pt>
    <dgm:pt modelId="{2F279BB1-3D09-486B-8532-2E199F9426FC}" type="pres">
      <dgm:prSet presAssocID="{CFBD227A-5AC0-48D2-B04E-D47E9BE8BF6B}" presName="node" presStyleLbl="node1" presStyleIdx="0" presStyleCnt="7">
        <dgm:presLayoutVars>
          <dgm:bulletEnabled val="1"/>
        </dgm:presLayoutVars>
      </dgm:prSet>
      <dgm:spPr/>
    </dgm:pt>
    <dgm:pt modelId="{20523B7D-537A-45AE-8082-E5DE7057C7C7}" type="pres">
      <dgm:prSet presAssocID="{CFBD227A-5AC0-48D2-B04E-D47E9BE8BF6B}" presName="spNode" presStyleCnt="0"/>
      <dgm:spPr/>
    </dgm:pt>
    <dgm:pt modelId="{4762AA25-143A-47CC-A5A2-C30881259B3D}" type="pres">
      <dgm:prSet presAssocID="{FA77A70B-C38F-4D55-9475-831A8EBD5B44}" presName="sibTrans" presStyleLbl="sibTrans1D1" presStyleIdx="0" presStyleCnt="7"/>
      <dgm:spPr/>
    </dgm:pt>
    <dgm:pt modelId="{5D08321B-9D6E-4976-ABFA-ABCB59531856}" type="pres">
      <dgm:prSet presAssocID="{1F45605B-578B-47D6-BBE3-0782F3E9597E}" presName="node" presStyleLbl="node1" presStyleIdx="1" presStyleCnt="7">
        <dgm:presLayoutVars>
          <dgm:bulletEnabled val="1"/>
        </dgm:presLayoutVars>
      </dgm:prSet>
      <dgm:spPr/>
    </dgm:pt>
    <dgm:pt modelId="{73802159-49CB-4E1C-B262-877498D00303}" type="pres">
      <dgm:prSet presAssocID="{1F45605B-578B-47D6-BBE3-0782F3E9597E}" presName="spNode" presStyleCnt="0"/>
      <dgm:spPr/>
    </dgm:pt>
    <dgm:pt modelId="{29E40E8D-137F-41CE-8DFF-2FA6081FAC52}" type="pres">
      <dgm:prSet presAssocID="{020EC06A-1138-45AF-BF68-6F8D1C2416C6}" presName="sibTrans" presStyleLbl="sibTrans1D1" presStyleIdx="1" presStyleCnt="7"/>
      <dgm:spPr/>
    </dgm:pt>
    <dgm:pt modelId="{5912310E-9A1C-4640-8A2A-16280394864D}" type="pres">
      <dgm:prSet presAssocID="{8E6934CA-E33B-4C0A-8940-0827967F0CF3}" presName="node" presStyleLbl="node1" presStyleIdx="2" presStyleCnt="7">
        <dgm:presLayoutVars>
          <dgm:bulletEnabled val="1"/>
        </dgm:presLayoutVars>
      </dgm:prSet>
      <dgm:spPr/>
    </dgm:pt>
    <dgm:pt modelId="{5451D12E-5841-4CFC-8FAD-F9B477525E0E}" type="pres">
      <dgm:prSet presAssocID="{8E6934CA-E33B-4C0A-8940-0827967F0CF3}" presName="spNode" presStyleCnt="0"/>
      <dgm:spPr/>
    </dgm:pt>
    <dgm:pt modelId="{6DCA51B3-69DF-4479-B912-AD1F053F004A}" type="pres">
      <dgm:prSet presAssocID="{DB0E72D8-E4A8-44AC-AF5E-044C7464ECDF}" presName="sibTrans" presStyleLbl="sibTrans1D1" presStyleIdx="2" presStyleCnt="7"/>
      <dgm:spPr/>
    </dgm:pt>
    <dgm:pt modelId="{F4B5B705-755E-4969-A258-0D29F6A33D51}" type="pres">
      <dgm:prSet presAssocID="{9083A4EA-CA72-4F46-8A7C-E467945CE9C4}" presName="node" presStyleLbl="node1" presStyleIdx="3" presStyleCnt="7">
        <dgm:presLayoutVars>
          <dgm:bulletEnabled val="1"/>
        </dgm:presLayoutVars>
      </dgm:prSet>
      <dgm:spPr/>
    </dgm:pt>
    <dgm:pt modelId="{B58CE047-BEC9-4660-8FE0-C54E473F6EF2}" type="pres">
      <dgm:prSet presAssocID="{9083A4EA-CA72-4F46-8A7C-E467945CE9C4}" presName="spNode" presStyleCnt="0"/>
      <dgm:spPr/>
    </dgm:pt>
    <dgm:pt modelId="{22E676EE-0516-4007-86C7-394FD459388A}" type="pres">
      <dgm:prSet presAssocID="{22380935-0615-4819-B4F3-2A1ADE82B18E}" presName="sibTrans" presStyleLbl="sibTrans1D1" presStyleIdx="3" presStyleCnt="7"/>
      <dgm:spPr/>
    </dgm:pt>
    <dgm:pt modelId="{AD24C7D1-30FA-4ECF-A523-6A6A0E01587C}" type="pres">
      <dgm:prSet presAssocID="{4D557D4B-F9E1-4198-A78E-703C313FB616}" presName="node" presStyleLbl="node1" presStyleIdx="4" presStyleCnt="7">
        <dgm:presLayoutVars>
          <dgm:bulletEnabled val="1"/>
        </dgm:presLayoutVars>
      </dgm:prSet>
      <dgm:spPr/>
    </dgm:pt>
    <dgm:pt modelId="{4FDEADCA-DC42-4822-AECA-B4E316E0018F}" type="pres">
      <dgm:prSet presAssocID="{4D557D4B-F9E1-4198-A78E-703C313FB616}" presName="spNode" presStyleCnt="0"/>
      <dgm:spPr/>
    </dgm:pt>
    <dgm:pt modelId="{885CDFBC-78D2-42D9-A543-32F61D5CFC13}" type="pres">
      <dgm:prSet presAssocID="{41700D4D-3DF7-4423-820E-8B02FE6FC4D9}" presName="sibTrans" presStyleLbl="sibTrans1D1" presStyleIdx="4" presStyleCnt="7"/>
      <dgm:spPr/>
    </dgm:pt>
    <dgm:pt modelId="{05AE1201-5251-49C2-95D8-F1CA7DA00969}" type="pres">
      <dgm:prSet presAssocID="{B480852C-098A-4109-9090-7B9BA6F78DA2}" presName="node" presStyleLbl="node1" presStyleIdx="5" presStyleCnt="7">
        <dgm:presLayoutVars>
          <dgm:bulletEnabled val="1"/>
        </dgm:presLayoutVars>
      </dgm:prSet>
      <dgm:spPr/>
    </dgm:pt>
    <dgm:pt modelId="{EB0D5F85-32C5-4D6A-B25E-7F7E1CBBCE68}" type="pres">
      <dgm:prSet presAssocID="{B480852C-098A-4109-9090-7B9BA6F78DA2}" presName="spNode" presStyleCnt="0"/>
      <dgm:spPr/>
    </dgm:pt>
    <dgm:pt modelId="{50306E97-74D2-4EF8-A845-B964DD76119C}" type="pres">
      <dgm:prSet presAssocID="{0EC3CF8F-01E9-497E-A6FC-25CF9BB56489}" presName="sibTrans" presStyleLbl="sibTrans1D1" presStyleIdx="5" presStyleCnt="7"/>
      <dgm:spPr/>
    </dgm:pt>
    <dgm:pt modelId="{493E59D3-961C-4A79-9BB6-41CA1B52EC61}" type="pres">
      <dgm:prSet presAssocID="{C417AB11-69B9-4DD8-82C6-D43B2A0E3B86}" presName="node" presStyleLbl="node1" presStyleIdx="6" presStyleCnt="7">
        <dgm:presLayoutVars>
          <dgm:bulletEnabled val="1"/>
        </dgm:presLayoutVars>
      </dgm:prSet>
      <dgm:spPr/>
    </dgm:pt>
    <dgm:pt modelId="{13EE107B-45D2-49E9-857A-DDBA55C4B803}" type="pres">
      <dgm:prSet presAssocID="{C417AB11-69B9-4DD8-82C6-D43B2A0E3B86}" presName="spNode" presStyleCnt="0"/>
      <dgm:spPr/>
    </dgm:pt>
    <dgm:pt modelId="{AA02603A-CC46-4A0C-8045-9278C09CFA9A}" type="pres">
      <dgm:prSet presAssocID="{28C566CF-57F8-485E-8B8F-E1D2775127AE}" presName="sibTrans" presStyleLbl="sibTrans1D1" presStyleIdx="6" presStyleCnt="7"/>
      <dgm:spPr/>
    </dgm:pt>
  </dgm:ptLst>
  <dgm:cxnLst>
    <dgm:cxn modelId="{E054840C-2A55-4194-92C1-E563942060A2}" type="presOf" srcId="{DB0E72D8-E4A8-44AC-AF5E-044C7464ECDF}" destId="{6DCA51B3-69DF-4479-B912-AD1F053F004A}" srcOrd="0" destOrd="0" presId="urn:microsoft.com/office/officeart/2005/8/layout/cycle6"/>
    <dgm:cxn modelId="{4995CE28-E48B-4879-A2AA-50F4D59EFCFD}" type="presOf" srcId="{28C566CF-57F8-485E-8B8F-E1D2775127AE}" destId="{AA02603A-CC46-4A0C-8045-9278C09CFA9A}" srcOrd="0" destOrd="0" presId="urn:microsoft.com/office/officeart/2005/8/layout/cycle6"/>
    <dgm:cxn modelId="{FB97822D-AB2B-4A71-AA7D-1BC522A17186}" srcId="{87055102-4D97-42BE-B6DC-603AC624007D}" destId="{4D557D4B-F9E1-4198-A78E-703C313FB616}" srcOrd="4" destOrd="0" parTransId="{7507A8EC-F3FB-4F71-8EF9-1CE413F46589}" sibTransId="{41700D4D-3DF7-4423-820E-8B02FE6FC4D9}"/>
    <dgm:cxn modelId="{72178E65-D9D2-455E-97BA-049575EF014A}" type="presOf" srcId="{C417AB11-69B9-4DD8-82C6-D43B2A0E3B86}" destId="{493E59D3-961C-4A79-9BB6-41CA1B52EC61}" srcOrd="0" destOrd="0" presId="urn:microsoft.com/office/officeart/2005/8/layout/cycle6"/>
    <dgm:cxn modelId="{30C80947-713B-4B13-88E5-6C11F899170D}" type="presOf" srcId="{9083A4EA-CA72-4F46-8A7C-E467945CE9C4}" destId="{F4B5B705-755E-4969-A258-0D29F6A33D51}" srcOrd="0" destOrd="0" presId="urn:microsoft.com/office/officeart/2005/8/layout/cycle6"/>
    <dgm:cxn modelId="{AF9E9168-DD44-4058-9F0F-F7A0039B45A8}" srcId="{87055102-4D97-42BE-B6DC-603AC624007D}" destId="{9083A4EA-CA72-4F46-8A7C-E467945CE9C4}" srcOrd="3" destOrd="0" parTransId="{F48A77FB-E97C-4653-8E46-927C7D2F0A55}" sibTransId="{22380935-0615-4819-B4F3-2A1ADE82B18E}"/>
    <dgm:cxn modelId="{09878053-9AB6-4E63-AED7-DA3E644BCC84}" srcId="{87055102-4D97-42BE-B6DC-603AC624007D}" destId="{C417AB11-69B9-4DD8-82C6-D43B2A0E3B86}" srcOrd="6" destOrd="0" parTransId="{E67D5A98-7FBE-4EC6-9234-C027E468DB4D}" sibTransId="{28C566CF-57F8-485E-8B8F-E1D2775127AE}"/>
    <dgm:cxn modelId="{DF0DA078-6118-469F-A06C-3925D697098E}" srcId="{87055102-4D97-42BE-B6DC-603AC624007D}" destId="{8E6934CA-E33B-4C0A-8940-0827967F0CF3}" srcOrd="2" destOrd="0" parTransId="{6BE9AEA8-1DF2-4241-8089-E38B3FE8B9B5}" sibTransId="{DB0E72D8-E4A8-44AC-AF5E-044C7464ECDF}"/>
    <dgm:cxn modelId="{7B47707C-48DF-4B46-8947-0FF0DFF8FC9D}" srcId="{87055102-4D97-42BE-B6DC-603AC624007D}" destId="{B480852C-098A-4109-9090-7B9BA6F78DA2}" srcOrd="5" destOrd="0" parTransId="{148D3401-4280-4898-B4A2-ABF707BC947D}" sibTransId="{0EC3CF8F-01E9-497E-A6FC-25CF9BB56489}"/>
    <dgm:cxn modelId="{F508A57D-05DF-4656-907E-77F98376F47B}" type="presOf" srcId="{8E6934CA-E33B-4C0A-8940-0827967F0CF3}" destId="{5912310E-9A1C-4640-8A2A-16280394864D}" srcOrd="0" destOrd="0" presId="urn:microsoft.com/office/officeart/2005/8/layout/cycle6"/>
    <dgm:cxn modelId="{EE21577F-0FD2-4568-8BC0-6A8ADAA93F14}" type="presOf" srcId="{B480852C-098A-4109-9090-7B9BA6F78DA2}" destId="{05AE1201-5251-49C2-95D8-F1CA7DA00969}" srcOrd="0" destOrd="0" presId="urn:microsoft.com/office/officeart/2005/8/layout/cycle6"/>
    <dgm:cxn modelId="{6B55EC7F-4E27-4547-8581-925F67C4613D}" type="presOf" srcId="{020EC06A-1138-45AF-BF68-6F8D1C2416C6}" destId="{29E40E8D-137F-41CE-8DFF-2FA6081FAC52}" srcOrd="0" destOrd="0" presId="urn:microsoft.com/office/officeart/2005/8/layout/cycle6"/>
    <dgm:cxn modelId="{D413069B-562E-42CF-9979-A43D19E3754D}" type="presOf" srcId="{CFBD227A-5AC0-48D2-B04E-D47E9BE8BF6B}" destId="{2F279BB1-3D09-486B-8532-2E199F9426FC}" srcOrd="0" destOrd="0" presId="urn:microsoft.com/office/officeart/2005/8/layout/cycle6"/>
    <dgm:cxn modelId="{DA904DA0-F944-4346-9202-820F28AAA156}" srcId="{87055102-4D97-42BE-B6DC-603AC624007D}" destId="{1F45605B-578B-47D6-BBE3-0782F3E9597E}" srcOrd="1" destOrd="0" parTransId="{8CCEEA76-D879-4D35-8AFA-B70A05C4BFBB}" sibTransId="{020EC06A-1138-45AF-BF68-6F8D1C2416C6}"/>
    <dgm:cxn modelId="{350200A4-C8D2-4140-8899-B5FB5CC929A9}" type="presOf" srcId="{87055102-4D97-42BE-B6DC-603AC624007D}" destId="{89F21730-4D3C-476B-828A-859446ADC76F}" srcOrd="0" destOrd="0" presId="urn:microsoft.com/office/officeart/2005/8/layout/cycle6"/>
    <dgm:cxn modelId="{4C21D8A7-3F86-488D-A4B1-77C4B71D67E9}" type="presOf" srcId="{41700D4D-3DF7-4423-820E-8B02FE6FC4D9}" destId="{885CDFBC-78D2-42D9-A543-32F61D5CFC13}" srcOrd="0" destOrd="0" presId="urn:microsoft.com/office/officeart/2005/8/layout/cycle6"/>
    <dgm:cxn modelId="{F391A4B6-03B5-45A7-9A24-B3A5AFCDCAC8}" type="presOf" srcId="{1F45605B-578B-47D6-BBE3-0782F3E9597E}" destId="{5D08321B-9D6E-4976-ABFA-ABCB59531856}" srcOrd="0" destOrd="0" presId="urn:microsoft.com/office/officeart/2005/8/layout/cycle6"/>
    <dgm:cxn modelId="{E2996FCC-D0CA-46DB-8586-4A11CB45315F}" srcId="{87055102-4D97-42BE-B6DC-603AC624007D}" destId="{CFBD227A-5AC0-48D2-B04E-D47E9BE8BF6B}" srcOrd="0" destOrd="0" parTransId="{0533EEBE-3344-41C1-B833-59732395AE2D}" sibTransId="{FA77A70B-C38F-4D55-9475-831A8EBD5B44}"/>
    <dgm:cxn modelId="{3C92F6D0-0448-4DC7-9D85-43AF83A1339C}" type="presOf" srcId="{FA77A70B-C38F-4D55-9475-831A8EBD5B44}" destId="{4762AA25-143A-47CC-A5A2-C30881259B3D}" srcOrd="0" destOrd="0" presId="urn:microsoft.com/office/officeart/2005/8/layout/cycle6"/>
    <dgm:cxn modelId="{82424CE3-A6E5-4260-B9D3-2B608E9A0C6C}" type="presOf" srcId="{4D557D4B-F9E1-4198-A78E-703C313FB616}" destId="{AD24C7D1-30FA-4ECF-A523-6A6A0E01587C}" srcOrd="0" destOrd="0" presId="urn:microsoft.com/office/officeart/2005/8/layout/cycle6"/>
    <dgm:cxn modelId="{0EC071EC-50BE-4451-99AF-D89948EAB2A2}" type="presOf" srcId="{22380935-0615-4819-B4F3-2A1ADE82B18E}" destId="{22E676EE-0516-4007-86C7-394FD459388A}" srcOrd="0" destOrd="0" presId="urn:microsoft.com/office/officeart/2005/8/layout/cycle6"/>
    <dgm:cxn modelId="{2AE1F1FD-05B2-40A9-80CA-D3331DA60298}" type="presOf" srcId="{0EC3CF8F-01E9-497E-A6FC-25CF9BB56489}" destId="{50306E97-74D2-4EF8-A845-B964DD76119C}" srcOrd="0" destOrd="0" presId="urn:microsoft.com/office/officeart/2005/8/layout/cycle6"/>
    <dgm:cxn modelId="{2A908CBF-FD4B-474B-80A5-BB4A30A8F301}" type="presParOf" srcId="{89F21730-4D3C-476B-828A-859446ADC76F}" destId="{2F279BB1-3D09-486B-8532-2E199F9426FC}" srcOrd="0" destOrd="0" presId="urn:microsoft.com/office/officeart/2005/8/layout/cycle6"/>
    <dgm:cxn modelId="{5A71C172-0002-4C5D-89B2-90882EF1DB63}" type="presParOf" srcId="{89F21730-4D3C-476B-828A-859446ADC76F}" destId="{20523B7D-537A-45AE-8082-E5DE7057C7C7}" srcOrd="1" destOrd="0" presId="urn:microsoft.com/office/officeart/2005/8/layout/cycle6"/>
    <dgm:cxn modelId="{E81C01DF-4848-4DC2-B80D-41D3C146D861}" type="presParOf" srcId="{89F21730-4D3C-476B-828A-859446ADC76F}" destId="{4762AA25-143A-47CC-A5A2-C30881259B3D}" srcOrd="2" destOrd="0" presId="urn:microsoft.com/office/officeart/2005/8/layout/cycle6"/>
    <dgm:cxn modelId="{04AF57C4-C722-4099-8EC2-B59269BD6E88}" type="presParOf" srcId="{89F21730-4D3C-476B-828A-859446ADC76F}" destId="{5D08321B-9D6E-4976-ABFA-ABCB59531856}" srcOrd="3" destOrd="0" presId="urn:microsoft.com/office/officeart/2005/8/layout/cycle6"/>
    <dgm:cxn modelId="{EF13064F-A77F-4A94-8218-9AA2F150AD83}" type="presParOf" srcId="{89F21730-4D3C-476B-828A-859446ADC76F}" destId="{73802159-49CB-4E1C-B262-877498D00303}" srcOrd="4" destOrd="0" presId="urn:microsoft.com/office/officeart/2005/8/layout/cycle6"/>
    <dgm:cxn modelId="{AF3EF52C-3453-4FF5-8669-7ACFC9A841E0}" type="presParOf" srcId="{89F21730-4D3C-476B-828A-859446ADC76F}" destId="{29E40E8D-137F-41CE-8DFF-2FA6081FAC52}" srcOrd="5" destOrd="0" presId="urn:microsoft.com/office/officeart/2005/8/layout/cycle6"/>
    <dgm:cxn modelId="{D66947B9-B4DC-45FF-A0A8-7F7B36BE62F6}" type="presParOf" srcId="{89F21730-4D3C-476B-828A-859446ADC76F}" destId="{5912310E-9A1C-4640-8A2A-16280394864D}" srcOrd="6" destOrd="0" presId="urn:microsoft.com/office/officeart/2005/8/layout/cycle6"/>
    <dgm:cxn modelId="{DCD85FA7-8AC1-44AE-8011-383B64321313}" type="presParOf" srcId="{89F21730-4D3C-476B-828A-859446ADC76F}" destId="{5451D12E-5841-4CFC-8FAD-F9B477525E0E}" srcOrd="7" destOrd="0" presId="urn:microsoft.com/office/officeart/2005/8/layout/cycle6"/>
    <dgm:cxn modelId="{08CBE5AA-09C6-4198-B7F5-92A3B72F0404}" type="presParOf" srcId="{89F21730-4D3C-476B-828A-859446ADC76F}" destId="{6DCA51B3-69DF-4479-B912-AD1F053F004A}" srcOrd="8" destOrd="0" presId="urn:microsoft.com/office/officeart/2005/8/layout/cycle6"/>
    <dgm:cxn modelId="{3F2F8393-EE23-4734-BCE7-9F73BEF60E7F}" type="presParOf" srcId="{89F21730-4D3C-476B-828A-859446ADC76F}" destId="{F4B5B705-755E-4969-A258-0D29F6A33D51}" srcOrd="9" destOrd="0" presId="urn:microsoft.com/office/officeart/2005/8/layout/cycle6"/>
    <dgm:cxn modelId="{0B2BC063-CB47-43E6-A3BD-38BBEE65845A}" type="presParOf" srcId="{89F21730-4D3C-476B-828A-859446ADC76F}" destId="{B58CE047-BEC9-4660-8FE0-C54E473F6EF2}" srcOrd="10" destOrd="0" presId="urn:microsoft.com/office/officeart/2005/8/layout/cycle6"/>
    <dgm:cxn modelId="{1F127D6A-6457-4B0C-A73E-F49FF45CE97A}" type="presParOf" srcId="{89F21730-4D3C-476B-828A-859446ADC76F}" destId="{22E676EE-0516-4007-86C7-394FD459388A}" srcOrd="11" destOrd="0" presId="urn:microsoft.com/office/officeart/2005/8/layout/cycle6"/>
    <dgm:cxn modelId="{519F2BD7-DA9D-4E35-BC52-1686B9CB4ECA}" type="presParOf" srcId="{89F21730-4D3C-476B-828A-859446ADC76F}" destId="{AD24C7D1-30FA-4ECF-A523-6A6A0E01587C}" srcOrd="12" destOrd="0" presId="urn:microsoft.com/office/officeart/2005/8/layout/cycle6"/>
    <dgm:cxn modelId="{FD5413F9-5568-48B0-A3CF-306FB6A742B0}" type="presParOf" srcId="{89F21730-4D3C-476B-828A-859446ADC76F}" destId="{4FDEADCA-DC42-4822-AECA-B4E316E0018F}" srcOrd="13" destOrd="0" presId="urn:microsoft.com/office/officeart/2005/8/layout/cycle6"/>
    <dgm:cxn modelId="{C133D3F9-A095-49A6-8387-12F4C9268000}" type="presParOf" srcId="{89F21730-4D3C-476B-828A-859446ADC76F}" destId="{885CDFBC-78D2-42D9-A543-32F61D5CFC13}" srcOrd="14" destOrd="0" presId="urn:microsoft.com/office/officeart/2005/8/layout/cycle6"/>
    <dgm:cxn modelId="{15BA77EA-032B-4427-BC03-34BB6FE5D156}" type="presParOf" srcId="{89F21730-4D3C-476B-828A-859446ADC76F}" destId="{05AE1201-5251-49C2-95D8-F1CA7DA00969}" srcOrd="15" destOrd="0" presId="urn:microsoft.com/office/officeart/2005/8/layout/cycle6"/>
    <dgm:cxn modelId="{99CBAA0F-DE9A-4589-B576-16F2E7CBA0D0}" type="presParOf" srcId="{89F21730-4D3C-476B-828A-859446ADC76F}" destId="{EB0D5F85-32C5-4D6A-B25E-7F7E1CBBCE68}" srcOrd="16" destOrd="0" presId="urn:microsoft.com/office/officeart/2005/8/layout/cycle6"/>
    <dgm:cxn modelId="{BBF55D02-80E5-4665-A5BB-BD3564A7F5FF}" type="presParOf" srcId="{89F21730-4D3C-476B-828A-859446ADC76F}" destId="{50306E97-74D2-4EF8-A845-B964DD76119C}" srcOrd="17" destOrd="0" presId="urn:microsoft.com/office/officeart/2005/8/layout/cycle6"/>
    <dgm:cxn modelId="{90518EC7-AF1E-4641-892D-374CEC8AAF24}" type="presParOf" srcId="{89F21730-4D3C-476B-828A-859446ADC76F}" destId="{493E59D3-961C-4A79-9BB6-41CA1B52EC61}" srcOrd="18" destOrd="0" presId="urn:microsoft.com/office/officeart/2005/8/layout/cycle6"/>
    <dgm:cxn modelId="{65BE5B82-4232-48AC-8DDB-1D890FEF7DE7}" type="presParOf" srcId="{89F21730-4D3C-476B-828A-859446ADC76F}" destId="{13EE107B-45D2-49E9-857A-DDBA55C4B803}" srcOrd="19" destOrd="0" presId="urn:microsoft.com/office/officeart/2005/8/layout/cycle6"/>
    <dgm:cxn modelId="{6773B2FC-33C8-4AC0-871C-49B7C7A10827}" type="presParOf" srcId="{89F21730-4D3C-476B-828A-859446ADC76F}" destId="{AA02603A-CC46-4A0C-8045-9278C09CFA9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83D76A-4DF1-421B-AB3B-1584EDE38B40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6CD074-D93D-4160-8C36-E28E363654C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Gen AI Integrated System</a:t>
          </a:r>
        </a:p>
      </dgm:t>
    </dgm:pt>
    <dgm:pt modelId="{032769A4-9B48-4666-A728-F70909C888E6}" type="parTrans" cxnId="{2CBA9126-D85D-4925-BBF3-7A1B7AD81267}">
      <dgm:prSet/>
      <dgm:spPr/>
      <dgm:t>
        <a:bodyPr/>
        <a:lstStyle/>
        <a:p>
          <a:endParaRPr lang="en-US"/>
        </a:p>
      </dgm:t>
    </dgm:pt>
    <dgm:pt modelId="{19413386-CAA6-427E-A9CF-49CE0CC845DC}" type="sibTrans" cxnId="{2CBA9126-D85D-4925-BBF3-7A1B7AD81267}">
      <dgm:prSet/>
      <dgm:spPr/>
      <dgm:t>
        <a:bodyPr/>
        <a:lstStyle/>
        <a:p>
          <a:endParaRPr lang="en-US"/>
        </a:p>
      </dgm:t>
    </dgm:pt>
    <dgm:pt modelId="{7BB6429A-638B-414B-B405-6DEAB1085A2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Gen AI Process</a:t>
          </a:r>
        </a:p>
      </dgm:t>
    </dgm:pt>
    <dgm:pt modelId="{F29BB5AC-7908-4332-8945-14F662C5FE78}" type="parTrans" cxnId="{8FC00A1C-5324-4F46-9607-883372A5DDEB}">
      <dgm:prSet/>
      <dgm:spPr/>
      <dgm:t>
        <a:bodyPr/>
        <a:lstStyle/>
        <a:p>
          <a:endParaRPr lang="en-US"/>
        </a:p>
      </dgm:t>
    </dgm:pt>
    <dgm:pt modelId="{3BEF89DA-F2D7-42CC-9CDB-B2D5841D6098}" type="sibTrans" cxnId="{8FC00A1C-5324-4F46-9607-883372A5DDEB}">
      <dgm:prSet/>
      <dgm:spPr/>
      <dgm:t>
        <a:bodyPr/>
        <a:lstStyle/>
        <a:p>
          <a:endParaRPr lang="en-US"/>
        </a:p>
      </dgm:t>
    </dgm:pt>
    <dgm:pt modelId="{8DDD907C-EC1A-450E-880E-C280D15575D5}">
      <dgm:prSet phldrT="[Text]"/>
      <dgm:spPr/>
      <dgm:t>
        <a:bodyPr/>
        <a:lstStyle/>
        <a:p>
          <a:r>
            <a:rPr lang="en-US" dirty="0"/>
            <a:t>People Empowerment </a:t>
          </a:r>
        </a:p>
      </dgm:t>
    </dgm:pt>
    <dgm:pt modelId="{F3B8A816-B25C-435B-B90D-0D374791ADC2}" type="parTrans" cxnId="{CFB7A1E4-3D38-4425-A91D-91039253BEF9}">
      <dgm:prSet/>
      <dgm:spPr/>
      <dgm:t>
        <a:bodyPr/>
        <a:lstStyle/>
        <a:p>
          <a:endParaRPr lang="en-US"/>
        </a:p>
      </dgm:t>
    </dgm:pt>
    <dgm:pt modelId="{F0465DF6-DD86-474F-965D-F0EBA840F6C1}" type="sibTrans" cxnId="{CFB7A1E4-3D38-4425-A91D-91039253BEF9}">
      <dgm:prSet/>
      <dgm:spPr/>
      <dgm:t>
        <a:bodyPr/>
        <a:lstStyle/>
        <a:p>
          <a:endParaRPr lang="en-US"/>
        </a:p>
      </dgm:t>
    </dgm:pt>
    <dgm:pt modelId="{077DC69B-734D-44CE-8598-23506541BB21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3200" dirty="0"/>
            <a:t>Gen AI powered “Super Biometrics Team (Avenger)”</a:t>
          </a:r>
        </a:p>
      </dgm:t>
    </dgm:pt>
    <dgm:pt modelId="{6F9519EC-1BDE-4680-BFAD-1AC410D08154}" type="parTrans" cxnId="{06C407BC-20F8-4AC2-A358-8570FC5AA986}">
      <dgm:prSet/>
      <dgm:spPr/>
      <dgm:t>
        <a:bodyPr/>
        <a:lstStyle/>
        <a:p>
          <a:endParaRPr lang="en-US"/>
        </a:p>
      </dgm:t>
    </dgm:pt>
    <dgm:pt modelId="{00A81ABA-291D-43F4-934C-26E00CC13226}" type="sibTrans" cxnId="{06C407BC-20F8-4AC2-A358-8570FC5AA986}">
      <dgm:prSet/>
      <dgm:spPr/>
      <dgm:t>
        <a:bodyPr/>
        <a:lstStyle/>
        <a:p>
          <a:endParaRPr lang="en-US"/>
        </a:p>
      </dgm:t>
    </dgm:pt>
    <dgm:pt modelId="{89D9A025-5124-4C35-9BF4-26D1307FED4F}" type="pres">
      <dgm:prSet presAssocID="{4E83D76A-4DF1-421B-AB3B-1584EDE38B40}" presName="Name0" presStyleCnt="0">
        <dgm:presLayoutVars>
          <dgm:chMax val="4"/>
          <dgm:resizeHandles val="exact"/>
        </dgm:presLayoutVars>
      </dgm:prSet>
      <dgm:spPr/>
    </dgm:pt>
    <dgm:pt modelId="{6380D50E-40BE-4547-930E-F19968CA8025}" type="pres">
      <dgm:prSet presAssocID="{4E83D76A-4DF1-421B-AB3B-1584EDE38B40}" presName="ellipse" presStyleLbl="trBgShp" presStyleIdx="0" presStyleCnt="1"/>
      <dgm:spPr/>
    </dgm:pt>
    <dgm:pt modelId="{C4427605-10C2-405B-B413-E62E627E1A8F}" type="pres">
      <dgm:prSet presAssocID="{4E83D76A-4DF1-421B-AB3B-1584EDE38B40}" presName="arrow1" presStyleLbl="fgShp" presStyleIdx="0" presStyleCnt="1"/>
      <dgm:spPr/>
    </dgm:pt>
    <dgm:pt modelId="{B6659F50-04E4-4722-92DD-79A60F59E659}" type="pres">
      <dgm:prSet presAssocID="{4E83D76A-4DF1-421B-AB3B-1584EDE38B40}" presName="rectangle" presStyleLbl="revTx" presStyleIdx="0" presStyleCnt="1" custScaleX="133634">
        <dgm:presLayoutVars>
          <dgm:bulletEnabled val="1"/>
        </dgm:presLayoutVars>
      </dgm:prSet>
      <dgm:spPr/>
    </dgm:pt>
    <dgm:pt modelId="{4CC3967A-CA5B-4C01-B1A6-DE5173774B37}" type="pres">
      <dgm:prSet presAssocID="{7BB6429A-638B-414B-B405-6DEAB1085A21}" presName="item1" presStyleLbl="node1" presStyleIdx="0" presStyleCnt="3">
        <dgm:presLayoutVars>
          <dgm:bulletEnabled val="1"/>
        </dgm:presLayoutVars>
      </dgm:prSet>
      <dgm:spPr/>
    </dgm:pt>
    <dgm:pt modelId="{C3B8E47D-5618-4021-92D7-7426FDD0B062}" type="pres">
      <dgm:prSet presAssocID="{8DDD907C-EC1A-450E-880E-C280D15575D5}" presName="item2" presStyleLbl="node1" presStyleIdx="1" presStyleCnt="3">
        <dgm:presLayoutVars>
          <dgm:bulletEnabled val="1"/>
        </dgm:presLayoutVars>
      </dgm:prSet>
      <dgm:spPr/>
    </dgm:pt>
    <dgm:pt modelId="{84E5952F-CF33-4F18-BBCB-AA9BE682EAD4}" type="pres">
      <dgm:prSet presAssocID="{077DC69B-734D-44CE-8598-23506541BB21}" presName="item3" presStyleLbl="node1" presStyleIdx="2" presStyleCnt="3">
        <dgm:presLayoutVars>
          <dgm:bulletEnabled val="1"/>
        </dgm:presLayoutVars>
      </dgm:prSet>
      <dgm:spPr/>
    </dgm:pt>
    <dgm:pt modelId="{53F1A607-9FB5-4B01-86C7-E5615AC35FA3}" type="pres">
      <dgm:prSet presAssocID="{4E83D76A-4DF1-421B-AB3B-1584EDE38B40}" presName="funnel" presStyleLbl="trAlignAcc1" presStyleIdx="0" presStyleCnt="1"/>
      <dgm:spPr/>
    </dgm:pt>
  </dgm:ptLst>
  <dgm:cxnLst>
    <dgm:cxn modelId="{8FC00A1C-5324-4F46-9607-883372A5DDEB}" srcId="{4E83D76A-4DF1-421B-AB3B-1584EDE38B40}" destId="{7BB6429A-638B-414B-B405-6DEAB1085A21}" srcOrd="1" destOrd="0" parTransId="{F29BB5AC-7908-4332-8945-14F662C5FE78}" sibTransId="{3BEF89DA-F2D7-42CC-9CDB-B2D5841D6098}"/>
    <dgm:cxn modelId="{2CBA9126-D85D-4925-BBF3-7A1B7AD81267}" srcId="{4E83D76A-4DF1-421B-AB3B-1584EDE38B40}" destId="{566CD074-D93D-4160-8C36-E28E363654C8}" srcOrd="0" destOrd="0" parTransId="{032769A4-9B48-4666-A728-F70909C888E6}" sibTransId="{19413386-CAA6-427E-A9CF-49CE0CC845DC}"/>
    <dgm:cxn modelId="{66E6686A-FA87-43EF-BE28-01DAF910CA7A}" type="presOf" srcId="{077DC69B-734D-44CE-8598-23506541BB21}" destId="{B6659F50-04E4-4722-92DD-79A60F59E659}" srcOrd="0" destOrd="0" presId="urn:microsoft.com/office/officeart/2005/8/layout/funnel1"/>
    <dgm:cxn modelId="{91FBAA92-5D7A-48E6-ABC1-40E40E9FDDF7}" type="presOf" srcId="{8DDD907C-EC1A-450E-880E-C280D15575D5}" destId="{4CC3967A-CA5B-4C01-B1A6-DE5173774B37}" srcOrd="0" destOrd="0" presId="urn:microsoft.com/office/officeart/2005/8/layout/funnel1"/>
    <dgm:cxn modelId="{2533EDBA-42FF-49C1-BCEE-C3CB5609E2DA}" type="presOf" srcId="{4E83D76A-4DF1-421B-AB3B-1584EDE38B40}" destId="{89D9A025-5124-4C35-9BF4-26D1307FED4F}" srcOrd="0" destOrd="0" presId="urn:microsoft.com/office/officeart/2005/8/layout/funnel1"/>
    <dgm:cxn modelId="{06C407BC-20F8-4AC2-A358-8570FC5AA986}" srcId="{4E83D76A-4DF1-421B-AB3B-1584EDE38B40}" destId="{077DC69B-734D-44CE-8598-23506541BB21}" srcOrd="3" destOrd="0" parTransId="{6F9519EC-1BDE-4680-BFAD-1AC410D08154}" sibTransId="{00A81ABA-291D-43F4-934C-26E00CC13226}"/>
    <dgm:cxn modelId="{C17C8ACC-5816-44D0-904D-3C65190A4E02}" type="presOf" srcId="{566CD074-D93D-4160-8C36-E28E363654C8}" destId="{84E5952F-CF33-4F18-BBCB-AA9BE682EAD4}" srcOrd="0" destOrd="0" presId="urn:microsoft.com/office/officeart/2005/8/layout/funnel1"/>
    <dgm:cxn modelId="{CFB7A1E4-3D38-4425-A91D-91039253BEF9}" srcId="{4E83D76A-4DF1-421B-AB3B-1584EDE38B40}" destId="{8DDD907C-EC1A-450E-880E-C280D15575D5}" srcOrd="2" destOrd="0" parTransId="{F3B8A816-B25C-435B-B90D-0D374791ADC2}" sibTransId="{F0465DF6-DD86-474F-965D-F0EBA840F6C1}"/>
    <dgm:cxn modelId="{B9229CF8-FA19-4910-8CAA-2D021F79023F}" type="presOf" srcId="{7BB6429A-638B-414B-B405-6DEAB1085A21}" destId="{C3B8E47D-5618-4021-92D7-7426FDD0B062}" srcOrd="0" destOrd="0" presId="urn:microsoft.com/office/officeart/2005/8/layout/funnel1"/>
    <dgm:cxn modelId="{5A0D60DE-E06E-42DE-AEBE-D3063EEBDC2D}" type="presParOf" srcId="{89D9A025-5124-4C35-9BF4-26D1307FED4F}" destId="{6380D50E-40BE-4547-930E-F19968CA8025}" srcOrd="0" destOrd="0" presId="urn:microsoft.com/office/officeart/2005/8/layout/funnel1"/>
    <dgm:cxn modelId="{9C741B12-DD78-4940-95FD-39ACAABFAB48}" type="presParOf" srcId="{89D9A025-5124-4C35-9BF4-26D1307FED4F}" destId="{C4427605-10C2-405B-B413-E62E627E1A8F}" srcOrd="1" destOrd="0" presId="urn:microsoft.com/office/officeart/2005/8/layout/funnel1"/>
    <dgm:cxn modelId="{3E50F1E1-63BF-4754-A68D-8BEC3DBFB166}" type="presParOf" srcId="{89D9A025-5124-4C35-9BF4-26D1307FED4F}" destId="{B6659F50-04E4-4722-92DD-79A60F59E659}" srcOrd="2" destOrd="0" presId="urn:microsoft.com/office/officeart/2005/8/layout/funnel1"/>
    <dgm:cxn modelId="{37AC59FF-2614-4A77-BC7D-91DC267DBDD0}" type="presParOf" srcId="{89D9A025-5124-4C35-9BF4-26D1307FED4F}" destId="{4CC3967A-CA5B-4C01-B1A6-DE5173774B37}" srcOrd="3" destOrd="0" presId="urn:microsoft.com/office/officeart/2005/8/layout/funnel1"/>
    <dgm:cxn modelId="{8F319DA1-55A7-4C48-9630-3E535945BA43}" type="presParOf" srcId="{89D9A025-5124-4C35-9BF4-26D1307FED4F}" destId="{C3B8E47D-5618-4021-92D7-7426FDD0B062}" srcOrd="4" destOrd="0" presId="urn:microsoft.com/office/officeart/2005/8/layout/funnel1"/>
    <dgm:cxn modelId="{52EC466C-4E7D-4D3D-A187-E089B4DCA402}" type="presParOf" srcId="{89D9A025-5124-4C35-9BF4-26D1307FED4F}" destId="{84E5952F-CF33-4F18-BBCB-AA9BE682EAD4}" srcOrd="5" destOrd="0" presId="urn:microsoft.com/office/officeart/2005/8/layout/funnel1"/>
    <dgm:cxn modelId="{60A084B8-CBC6-4BEE-A65B-13D37878C05D}" type="presParOf" srcId="{89D9A025-5124-4C35-9BF4-26D1307FED4F}" destId="{53F1A607-9FB5-4B01-86C7-E5615AC35FA3}" srcOrd="6" destOrd="0" presId="urn:microsoft.com/office/officeart/2005/8/layout/funne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02B3-98C6-428D-846F-594AA193CD1C}">
      <dsp:nvSpPr>
        <dsp:cNvPr id="0" name=""/>
        <dsp:cNvSpPr/>
      </dsp:nvSpPr>
      <dsp:spPr>
        <a:xfrm>
          <a:off x="0" y="252412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1" kern="1200" dirty="0"/>
            <a:t>Competitive Necessity:</a:t>
          </a:r>
          <a:r>
            <a:rPr lang="en-US" sz="2800" kern="1200" dirty="0"/>
            <a:t> Avoid falling behind more agile, AI-adopting competitors</a:t>
          </a:r>
        </a:p>
      </dsp:txBody>
      <dsp:txXfrm>
        <a:off x="0" y="252412"/>
        <a:ext cx="3714749" cy="2228849"/>
      </dsp:txXfrm>
    </dsp:sp>
    <dsp:sp modelId="{E698C003-23F3-4ED2-AC2F-11C13E15481F}">
      <dsp:nvSpPr>
        <dsp:cNvPr id="0" name=""/>
        <dsp:cNvSpPr/>
      </dsp:nvSpPr>
      <dsp:spPr>
        <a:xfrm>
          <a:off x="4086225" y="252412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Strategic Opportunity:</a:t>
          </a:r>
          <a:r>
            <a:rPr lang="en-US" sz="2800" kern="1200"/>
            <a:t> First movers gain outsized benefits and industry influence</a:t>
          </a:r>
        </a:p>
      </dsp:txBody>
      <dsp:txXfrm>
        <a:off x="4086225" y="252412"/>
        <a:ext cx="3714749" cy="2228849"/>
      </dsp:txXfrm>
    </dsp:sp>
    <dsp:sp modelId="{96337DD6-81F2-4BAC-BD05-5C8350391A10}">
      <dsp:nvSpPr>
        <dsp:cNvPr id="0" name=""/>
        <dsp:cNvSpPr/>
      </dsp:nvSpPr>
      <dsp:spPr>
        <a:xfrm>
          <a:off x="8172449" y="252412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Organizational Imperative:</a:t>
          </a:r>
          <a:r>
            <a:rPr lang="en-US" sz="2800" kern="1200"/>
            <a:t> Leadership has the authority to implement meaningful change</a:t>
          </a:r>
        </a:p>
      </dsp:txBody>
      <dsp:txXfrm>
        <a:off x="8172449" y="252412"/>
        <a:ext cx="3714749" cy="2228849"/>
      </dsp:txXfrm>
    </dsp:sp>
    <dsp:sp modelId="{6B578024-0834-43B4-ACE8-00FE0A03441F}">
      <dsp:nvSpPr>
        <dsp:cNvPr id="0" name=""/>
        <dsp:cNvSpPr/>
      </dsp:nvSpPr>
      <dsp:spPr>
        <a:xfrm>
          <a:off x="0" y="2852737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Resource Justification:</a:t>
          </a:r>
          <a:r>
            <a:rPr lang="en-US" sz="2800" kern="1200"/>
            <a:t> Executive sponsorship secures critical investments</a:t>
          </a:r>
        </a:p>
      </dsp:txBody>
      <dsp:txXfrm>
        <a:off x="0" y="2852737"/>
        <a:ext cx="3714749" cy="2228849"/>
      </dsp:txXfrm>
    </dsp:sp>
    <dsp:sp modelId="{E590F298-B492-4C43-841F-15C2291A9CBC}">
      <dsp:nvSpPr>
        <dsp:cNvPr id="0" name=""/>
        <dsp:cNvSpPr/>
      </dsp:nvSpPr>
      <dsp:spPr>
        <a:xfrm>
          <a:off x="4086225" y="2852737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Risk Management:</a:t>
          </a:r>
          <a:r>
            <a:rPr lang="en-US" sz="2800" kern="1200"/>
            <a:t> Leadership oversight needed for regulatory and compliance challenges</a:t>
          </a:r>
        </a:p>
      </dsp:txBody>
      <dsp:txXfrm>
        <a:off x="4086225" y="2852737"/>
        <a:ext cx="3714749" cy="2228849"/>
      </dsp:txXfrm>
    </dsp:sp>
    <dsp:sp modelId="{132B66E9-E47E-46C9-B218-D9C09046B2FA}">
      <dsp:nvSpPr>
        <dsp:cNvPr id="0" name=""/>
        <dsp:cNvSpPr/>
      </dsp:nvSpPr>
      <dsp:spPr>
        <a:xfrm>
          <a:off x="8172449" y="2852737"/>
          <a:ext cx="3714749" cy="2228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Talent Motivation:</a:t>
          </a:r>
          <a:r>
            <a:rPr lang="en-US" sz="2800" kern="1200" dirty="0"/>
            <a:t> Teams look to leadership for vision during AI-driven transformation</a:t>
          </a:r>
        </a:p>
      </dsp:txBody>
      <dsp:txXfrm>
        <a:off x="8172449" y="2852737"/>
        <a:ext cx="3714749" cy="2228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9E32E-5339-4D3C-8EDE-FEEE1BDF8105}">
      <dsp:nvSpPr>
        <dsp:cNvPr id="0" name=""/>
        <dsp:cNvSpPr/>
      </dsp:nvSpPr>
      <dsp:spPr>
        <a:xfrm>
          <a:off x="3183731" y="2893218"/>
          <a:ext cx="3536156" cy="3536156"/>
        </a:xfrm>
        <a:prstGeom prst="gear9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People</a:t>
          </a:r>
        </a:p>
      </dsp:txBody>
      <dsp:txXfrm>
        <a:off x="3894656" y="3721546"/>
        <a:ext cx="2114306" cy="1817657"/>
      </dsp:txXfrm>
    </dsp:sp>
    <dsp:sp modelId="{85713816-1E1A-4E98-9F6C-5C44486779F3}">
      <dsp:nvSpPr>
        <dsp:cNvPr id="0" name=""/>
        <dsp:cNvSpPr/>
      </dsp:nvSpPr>
      <dsp:spPr>
        <a:xfrm>
          <a:off x="1126331" y="2057400"/>
          <a:ext cx="2571750" cy="2571750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</a:t>
          </a:r>
        </a:p>
      </dsp:txBody>
      <dsp:txXfrm>
        <a:off x="1773777" y="2708759"/>
        <a:ext cx="1276858" cy="1269032"/>
      </dsp:txXfrm>
    </dsp:sp>
    <dsp:sp modelId="{2EF910DC-AC45-4915-92A4-268A4C6FA87C}">
      <dsp:nvSpPr>
        <dsp:cNvPr id="0" name=""/>
        <dsp:cNvSpPr/>
      </dsp:nvSpPr>
      <dsp:spPr>
        <a:xfrm rot="20700000">
          <a:off x="2566773" y="283154"/>
          <a:ext cx="2519790" cy="2519790"/>
        </a:xfrm>
        <a:prstGeom prst="gear6">
          <a:avLst/>
        </a:prstGeom>
        <a:solidFill>
          <a:srgbClr val="F62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System</a:t>
          </a:r>
        </a:p>
      </dsp:txBody>
      <dsp:txXfrm rot="-20700000">
        <a:off x="3119437" y="835818"/>
        <a:ext cx="1414462" cy="1414462"/>
      </dsp:txXfrm>
    </dsp:sp>
    <dsp:sp modelId="{FFFDF38D-9398-4C46-A130-C45F7AB7BDF5}">
      <dsp:nvSpPr>
        <dsp:cNvPr id="0" name=""/>
        <dsp:cNvSpPr/>
      </dsp:nvSpPr>
      <dsp:spPr>
        <a:xfrm>
          <a:off x="2937064" y="2345140"/>
          <a:ext cx="4526280" cy="4526280"/>
        </a:xfrm>
        <a:prstGeom prst="circularArrow">
          <a:avLst>
            <a:gd name="adj1" fmla="val 4687"/>
            <a:gd name="adj2" fmla="val 299029"/>
            <a:gd name="adj3" fmla="val 2552290"/>
            <a:gd name="adj4" fmla="val 15785542"/>
            <a:gd name="adj5" fmla="val 546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E4ECB-996E-4E2E-A97C-FE22754DEE32}">
      <dsp:nvSpPr>
        <dsp:cNvPr id="0" name=""/>
        <dsp:cNvSpPr/>
      </dsp:nvSpPr>
      <dsp:spPr>
        <a:xfrm>
          <a:off x="670879" y="1478777"/>
          <a:ext cx="3288625" cy="32886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F6EFA-81EB-4B99-A99F-5D1E4263A1D5}">
      <dsp:nvSpPr>
        <dsp:cNvPr id="0" name=""/>
        <dsp:cNvSpPr/>
      </dsp:nvSpPr>
      <dsp:spPr>
        <a:xfrm>
          <a:off x="1983920" y="-278365"/>
          <a:ext cx="3545800" cy="35458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62A1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88F1-23AC-43E9-8972-340A619479C6}">
      <dsp:nvSpPr>
        <dsp:cNvPr id="0" name=""/>
        <dsp:cNvSpPr/>
      </dsp:nvSpPr>
      <dsp:spPr>
        <a:xfrm rot="16200000">
          <a:off x="738" y="389351"/>
          <a:ext cx="4639964" cy="46399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Gen AI tools / system</a:t>
          </a:r>
        </a:p>
      </dsp:txBody>
      <dsp:txXfrm rot="5400000">
        <a:off x="738" y="1549342"/>
        <a:ext cx="3827970" cy="2319982"/>
      </dsp:txXfrm>
    </dsp:sp>
    <dsp:sp modelId="{A3E9E78B-A669-402E-9051-5A7D78D5DE17}">
      <dsp:nvSpPr>
        <dsp:cNvPr id="0" name=""/>
        <dsp:cNvSpPr/>
      </dsp:nvSpPr>
      <dsp:spPr>
        <a:xfrm rot="5400000">
          <a:off x="4909696" y="389351"/>
          <a:ext cx="4639964" cy="46399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Existing tools/infrastructure ( e.g., SCE, EDC, MDR, CDR)</a:t>
          </a:r>
        </a:p>
      </dsp:txBody>
      <dsp:txXfrm rot="-5400000">
        <a:off x="5721690" y="1549342"/>
        <a:ext cx="3827970" cy="2319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0D50E-40BE-4547-930E-F19968CA8025}">
      <dsp:nvSpPr>
        <dsp:cNvPr id="0" name=""/>
        <dsp:cNvSpPr/>
      </dsp:nvSpPr>
      <dsp:spPr>
        <a:xfrm>
          <a:off x="1492872" y="320611"/>
          <a:ext cx="5455539" cy="18946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27605-10C2-405B-B413-E62E627E1A8F}">
      <dsp:nvSpPr>
        <dsp:cNvPr id="0" name=""/>
        <dsp:cNvSpPr/>
      </dsp:nvSpPr>
      <dsp:spPr>
        <a:xfrm>
          <a:off x="3700462" y="4959934"/>
          <a:ext cx="1057275" cy="67665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59F50-04E4-4722-92DD-79A60F59E659}">
      <dsp:nvSpPr>
        <dsp:cNvPr id="0" name=""/>
        <dsp:cNvSpPr/>
      </dsp:nvSpPr>
      <dsp:spPr>
        <a:xfrm>
          <a:off x="838190" y="5501259"/>
          <a:ext cx="6781818" cy="1268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altLang="en-US" sz="3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Ecosystem with traceability, accuracy, consistency, and compliance</a:t>
          </a:r>
          <a:endParaRPr lang="en-US" sz="3200" kern="1200" dirty="0"/>
        </a:p>
      </dsp:txBody>
      <dsp:txXfrm>
        <a:off x="838190" y="5501259"/>
        <a:ext cx="6781818" cy="1268730"/>
      </dsp:txXfrm>
    </dsp:sp>
    <dsp:sp modelId="{4CC3967A-CA5B-4C01-B1A6-DE5173774B37}">
      <dsp:nvSpPr>
        <dsp:cNvPr id="0" name=""/>
        <dsp:cNvSpPr/>
      </dsp:nvSpPr>
      <dsp:spPr>
        <a:xfrm>
          <a:off x="3476320" y="2361575"/>
          <a:ext cx="1903095" cy="1903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Validation</a:t>
          </a:r>
        </a:p>
      </dsp:txBody>
      <dsp:txXfrm>
        <a:off x="3755022" y="2640277"/>
        <a:ext cx="1345691" cy="1345691"/>
      </dsp:txXfrm>
    </dsp:sp>
    <dsp:sp modelId="{C3B8E47D-5618-4021-92D7-7426FDD0B062}">
      <dsp:nvSpPr>
        <dsp:cNvPr id="0" name=""/>
        <dsp:cNvSpPr/>
      </dsp:nvSpPr>
      <dsp:spPr>
        <a:xfrm>
          <a:off x="2114549" y="933830"/>
          <a:ext cx="1903095" cy="1903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Existing Systems</a:t>
          </a:r>
        </a:p>
      </dsp:txBody>
      <dsp:txXfrm>
        <a:off x="2393251" y="1212532"/>
        <a:ext cx="1345691" cy="1345691"/>
      </dsp:txXfrm>
    </dsp:sp>
    <dsp:sp modelId="{84E5952F-CF33-4F18-BBCB-AA9BE682EAD4}">
      <dsp:nvSpPr>
        <dsp:cNvPr id="0" name=""/>
        <dsp:cNvSpPr/>
      </dsp:nvSpPr>
      <dsp:spPr>
        <a:xfrm>
          <a:off x="4059936" y="473704"/>
          <a:ext cx="1903095" cy="1903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 AI Tools</a:t>
          </a:r>
        </a:p>
      </dsp:txBody>
      <dsp:txXfrm>
        <a:off x="4338638" y="752406"/>
        <a:ext cx="1345691" cy="1345691"/>
      </dsp:txXfrm>
    </dsp:sp>
    <dsp:sp modelId="{53F1A607-9FB5-4B01-86C7-E5615AC35FA3}">
      <dsp:nvSpPr>
        <dsp:cNvPr id="0" name=""/>
        <dsp:cNvSpPr/>
      </dsp:nvSpPr>
      <dsp:spPr>
        <a:xfrm>
          <a:off x="1268729" y="88010"/>
          <a:ext cx="5920740" cy="47365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9C135-59B8-4DA9-8741-C088DB360804}">
      <dsp:nvSpPr>
        <dsp:cNvPr id="0" name=""/>
        <dsp:cNvSpPr/>
      </dsp:nvSpPr>
      <dsp:spPr>
        <a:xfrm>
          <a:off x="5915" y="1303652"/>
          <a:ext cx="1833934" cy="1100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Input data</a:t>
          </a:r>
        </a:p>
      </dsp:txBody>
      <dsp:txXfrm>
        <a:off x="38143" y="1335880"/>
        <a:ext cx="1769478" cy="1035904"/>
      </dsp:txXfrm>
    </dsp:sp>
    <dsp:sp modelId="{5E597612-918D-48A7-A75A-A4FE8B5A8B06}">
      <dsp:nvSpPr>
        <dsp:cNvPr id="0" name=""/>
        <dsp:cNvSpPr/>
      </dsp:nvSpPr>
      <dsp:spPr>
        <a:xfrm>
          <a:off x="2023243" y="1626424"/>
          <a:ext cx="388794" cy="454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023243" y="1717387"/>
        <a:ext cx="272156" cy="272889"/>
      </dsp:txXfrm>
    </dsp:sp>
    <dsp:sp modelId="{EA8582CB-A409-46AD-B264-ACE6B7B4A4CE}">
      <dsp:nvSpPr>
        <dsp:cNvPr id="0" name=""/>
        <dsp:cNvSpPr/>
      </dsp:nvSpPr>
      <dsp:spPr>
        <a:xfrm>
          <a:off x="2573424" y="1303652"/>
          <a:ext cx="1833934" cy="110036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 AI tool</a:t>
          </a:r>
        </a:p>
      </dsp:txBody>
      <dsp:txXfrm>
        <a:off x="2605652" y="1335880"/>
        <a:ext cx="1769478" cy="1035904"/>
      </dsp:txXfrm>
    </dsp:sp>
    <dsp:sp modelId="{472C1F59-2F8D-46BD-B6CF-04D5BEC7F7BC}">
      <dsp:nvSpPr>
        <dsp:cNvPr id="0" name=""/>
        <dsp:cNvSpPr/>
      </dsp:nvSpPr>
      <dsp:spPr>
        <a:xfrm>
          <a:off x="4590751" y="1626424"/>
          <a:ext cx="388794" cy="454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64417"/>
            <a:satOff val="18380"/>
            <a:lumOff val="263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90751" y="1717387"/>
        <a:ext cx="272156" cy="272889"/>
      </dsp:txXfrm>
    </dsp:sp>
    <dsp:sp modelId="{21A63150-A933-455A-B439-C1E1F7786607}">
      <dsp:nvSpPr>
        <dsp:cNvPr id="0" name=""/>
        <dsp:cNvSpPr/>
      </dsp:nvSpPr>
      <dsp:spPr>
        <a:xfrm>
          <a:off x="5140932" y="1303652"/>
          <a:ext cx="1833934" cy="1100360"/>
        </a:xfrm>
        <a:prstGeom prst="roundRect">
          <a:avLst>
            <a:gd name="adj" fmla="val 10000"/>
          </a:avLst>
        </a:prstGeom>
        <a:solidFill>
          <a:schemeClr val="accent4">
            <a:hueOff val="396625"/>
            <a:satOff val="27570"/>
            <a:lumOff val="39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 AI Output</a:t>
          </a:r>
        </a:p>
      </dsp:txBody>
      <dsp:txXfrm>
        <a:off x="5173160" y="1335880"/>
        <a:ext cx="1769478" cy="1035904"/>
      </dsp:txXfrm>
    </dsp:sp>
    <dsp:sp modelId="{5EF5F8E1-1ED3-43FE-94FB-65A16F1F91C8}">
      <dsp:nvSpPr>
        <dsp:cNvPr id="0" name=""/>
        <dsp:cNvSpPr/>
      </dsp:nvSpPr>
      <dsp:spPr>
        <a:xfrm>
          <a:off x="7158260" y="1626424"/>
          <a:ext cx="388794" cy="454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28833"/>
            <a:satOff val="36760"/>
            <a:lumOff val="526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158260" y="1717387"/>
        <a:ext cx="272156" cy="272889"/>
      </dsp:txXfrm>
    </dsp:sp>
    <dsp:sp modelId="{94AC3899-0D6D-409C-AF80-0B8EAFAE0A92}">
      <dsp:nvSpPr>
        <dsp:cNvPr id="0" name=""/>
        <dsp:cNvSpPr/>
      </dsp:nvSpPr>
      <dsp:spPr>
        <a:xfrm>
          <a:off x="7708440" y="1303652"/>
          <a:ext cx="1833934" cy="1100360"/>
        </a:xfrm>
        <a:prstGeom prst="roundRect">
          <a:avLst>
            <a:gd name="adj" fmla="val 10000"/>
          </a:avLst>
        </a:prstGeom>
        <a:solidFill>
          <a:schemeClr val="accent4">
            <a:hueOff val="594938"/>
            <a:satOff val="41355"/>
            <a:lumOff val="59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Human Intervention</a:t>
          </a:r>
        </a:p>
      </dsp:txBody>
      <dsp:txXfrm>
        <a:off x="7740668" y="1335880"/>
        <a:ext cx="1769478" cy="1035904"/>
      </dsp:txXfrm>
    </dsp:sp>
    <dsp:sp modelId="{1443F366-D61D-4C12-B522-24788B7E92E7}">
      <dsp:nvSpPr>
        <dsp:cNvPr id="0" name=""/>
        <dsp:cNvSpPr/>
      </dsp:nvSpPr>
      <dsp:spPr>
        <a:xfrm>
          <a:off x="9725768" y="1626424"/>
          <a:ext cx="388794" cy="454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93250"/>
            <a:satOff val="55140"/>
            <a:lumOff val="790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725768" y="1717387"/>
        <a:ext cx="272156" cy="272889"/>
      </dsp:txXfrm>
    </dsp:sp>
    <dsp:sp modelId="{D2451E0F-AE57-4A78-8531-F1222463F69E}">
      <dsp:nvSpPr>
        <dsp:cNvPr id="0" name=""/>
        <dsp:cNvSpPr/>
      </dsp:nvSpPr>
      <dsp:spPr>
        <a:xfrm>
          <a:off x="10275948" y="1303652"/>
          <a:ext cx="1833934" cy="110036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 Result</a:t>
          </a:r>
        </a:p>
      </dsp:txBody>
      <dsp:txXfrm>
        <a:off x="10308176" y="1335880"/>
        <a:ext cx="1769478" cy="1035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71A3-23AA-45F1-AD2C-54691ED54069}">
      <dsp:nvSpPr>
        <dsp:cNvPr id="0" name=""/>
        <dsp:cNvSpPr/>
      </dsp:nvSpPr>
      <dsp:spPr>
        <a:xfrm rot="16200000">
          <a:off x="300" y="681382"/>
          <a:ext cx="3446301" cy="344630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AI Automation</a:t>
          </a:r>
        </a:p>
      </dsp:txBody>
      <dsp:txXfrm rot="5400000">
        <a:off x="603404" y="1542956"/>
        <a:ext cx="2843198" cy="1723151"/>
      </dsp:txXfrm>
    </dsp:sp>
    <dsp:sp modelId="{383F3373-16B2-4F8C-AB5A-4B8151F93558}">
      <dsp:nvSpPr>
        <dsp:cNvPr id="0" name=""/>
        <dsp:cNvSpPr/>
      </dsp:nvSpPr>
      <dsp:spPr>
        <a:xfrm rot="5400000">
          <a:off x="3792397" y="681382"/>
          <a:ext cx="3446301" cy="344630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Human Intervention</a:t>
          </a:r>
        </a:p>
      </dsp:txBody>
      <dsp:txXfrm rot="-5400000">
        <a:off x="3792398" y="1542957"/>
        <a:ext cx="2843198" cy="1723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79BB1-3D09-486B-8532-2E199F9426FC}">
      <dsp:nvSpPr>
        <dsp:cNvPr id="0" name=""/>
        <dsp:cNvSpPr/>
      </dsp:nvSpPr>
      <dsp:spPr>
        <a:xfrm>
          <a:off x="4100512" y="649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Biometrics</a:t>
          </a:r>
        </a:p>
      </dsp:txBody>
      <dsp:txXfrm>
        <a:off x="4149776" y="49913"/>
        <a:ext cx="1454046" cy="910645"/>
      </dsp:txXfrm>
    </dsp:sp>
    <dsp:sp modelId="{4762AA25-143A-47CC-A5A2-C30881259B3D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3670602" y="109342"/>
              </a:moveTo>
              <a:arcTo wR="2884004" hR="2884004" stAng="17149660" swAng="12586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8321B-9D6E-4976-ABFA-ABCB59531856}">
      <dsp:nvSpPr>
        <dsp:cNvPr id="0" name=""/>
        <dsp:cNvSpPr/>
      </dsp:nvSpPr>
      <dsp:spPr>
        <a:xfrm>
          <a:off x="6355317" y="1086506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</a:t>
          </a:r>
        </a:p>
      </dsp:txBody>
      <dsp:txXfrm>
        <a:off x="6404581" y="1135770"/>
        <a:ext cx="1454046" cy="910645"/>
      </dsp:txXfrm>
    </dsp:sp>
    <dsp:sp modelId="{29E40E8D-137F-41CE-8DFF-2FA6081FAC52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5468162" y="1603531"/>
              </a:moveTo>
              <a:arcTo wR="2884004" hR="2884004" stAng="20018471" swAng="17276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310E-9A1C-4640-8A2A-16280394864D}">
      <dsp:nvSpPr>
        <dsp:cNvPr id="0" name=""/>
        <dsp:cNvSpPr/>
      </dsp:nvSpPr>
      <dsp:spPr>
        <a:xfrm>
          <a:off x="6912208" y="3526405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QA</a:t>
          </a:r>
        </a:p>
      </dsp:txBody>
      <dsp:txXfrm>
        <a:off x="6961472" y="3575669"/>
        <a:ext cx="1454046" cy="910645"/>
      </dsp:txXfrm>
    </dsp:sp>
    <dsp:sp modelId="{6DCA51B3-69DF-4479-B912-AD1F053F004A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5525779" y="4040945"/>
              </a:moveTo>
              <a:arcTo wR="2884004" hR="2884004" stAng="1419034" swAng="13603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5B705-755E-4969-A258-0D29F6A33D51}">
      <dsp:nvSpPr>
        <dsp:cNvPr id="0" name=""/>
        <dsp:cNvSpPr/>
      </dsp:nvSpPr>
      <dsp:spPr>
        <a:xfrm>
          <a:off x="5351834" y="5483052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Clinical Operation</a:t>
          </a:r>
        </a:p>
      </dsp:txBody>
      <dsp:txXfrm>
        <a:off x="5401098" y="5532316"/>
        <a:ext cx="1454046" cy="910645"/>
      </dsp:txXfrm>
    </dsp:sp>
    <dsp:sp modelId="{22E676EE-0516-4007-86C7-394FD459388A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3349666" y="5730167"/>
              </a:moveTo>
              <a:arcTo wR="2884004" hR="2884004" stAng="4842488" swAng="11150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4C7D1-30FA-4ECF-A523-6A6A0E01587C}">
      <dsp:nvSpPr>
        <dsp:cNvPr id="0" name=""/>
        <dsp:cNvSpPr/>
      </dsp:nvSpPr>
      <dsp:spPr>
        <a:xfrm>
          <a:off x="2849189" y="5483052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CDM</a:t>
          </a:r>
        </a:p>
      </dsp:txBody>
      <dsp:txXfrm>
        <a:off x="2898453" y="5532316"/>
        <a:ext cx="1454046" cy="910645"/>
      </dsp:txXfrm>
    </dsp:sp>
    <dsp:sp modelId="{885CDFBC-78D2-42D9-A543-32F61D5CFC13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892335" y="4969847"/>
              </a:moveTo>
              <a:arcTo wR="2884004" hR="2884004" stAng="8020617" swAng="13603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E1201-5251-49C2-95D8-F1CA7DA00969}">
      <dsp:nvSpPr>
        <dsp:cNvPr id="0" name=""/>
        <dsp:cNvSpPr/>
      </dsp:nvSpPr>
      <dsp:spPr>
        <a:xfrm>
          <a:off x="1288815" y="3526405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Clinical Development</a:t>
          </a:r>
        </a:p>
      </dsp:txBody>
      <dsp:txXfrm>
        <a:off x="1338079" y="3575669"/>
        <a:ext cx="1454046" cy="910645"/>
      </dsp:txXfrm>
    </dsp:sp>
    <dsp:sp modelId="{50306E97-74D2-4EF8-A845-B964DD76119C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2605" y="3006559"/>
              </a:moveTo>
              <a:arcTo wR="2884004" hR="2884004" stAng="10653870" swAng="17276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E59D3-961C-4A79-9BB6-41CA1B52EC61}">
      <dsp:nvSpPr>
        <dsp:cNvPr id="0" name=""/>
        <dsp:cNvSpPr/>
      </dsp:nvSpPr>
      <dsp:spPr>
        <a:xfrm>
          <a:off x="1845706" y="1086506"/>
          <a:ext cx="1552574" cy="1009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Leadership</a:t>
          </a:r>
        </a:p>
      </dsp:txBody>
      <dsp:txXfrm>
        <a:off x="1894970" y="1135770"/>
        <a:ext cx="1454046" cy="910645"/>
      </dsp:txXfrm>
    </dsp:sp>
    <dsp:sp modelId="{AA02603A-CC46-4A0C-8045-9278C09CFA9A}">
      <dsp:nvSpPr>
        <dsp:cNvPr id="0" name=""/>
        <dsp:cNvSpPr/>
      </dsp:nvSpPr>
      <dsp:spPr>
        <a:xfrm>
          <a:off x="1992794" y="505236"/>
          <a:ext cx="5768009" cy="5768009"/>
        </a:xfrm>
        <a:custGeom>
          <a:avLst/>
          <a:gdLst/>
          <a:ahLst/>
          <a:cxnLst/>
          <a:rect l="0" t="0" r="0" b="0"/>
          <a:pathLst>
            <a:path>
              <a:moveTo>
                <a:pt x="1156222" y="574837"/>
              </a:moveTo>
              <a:arcTo wR="2884004" hR="2884004" stAng="13991709" swAng="12586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0D50E-40BE-4547-930E-F19968CA8025}">
      <dsp:nvSpPr>
        <dsp:cNvPr id="0" name=""/>
        <dsp:cNvSpPr/>
      </dsp:nvSpPr>
      <dsp:spPr>
        <a:xfrm>
          <a:off x="1492872" y="320611"/>
          <a:ext cx="5455539" cy="1894636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27605-10C2-405B-B413-E62E627E1A8F}">
      <dsp:nvSpPr>
        <dsp:cNvPr id="0" name=""/>
        <dsp:cNvSpPr/>
      </dsp:nvSpPr>
      <dsp:spPr>
        <a:xfrm>
          <a:off x="3700462" y="4959934"/>
          <a:ext cx="1057275" cy="676656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59F50-04E4-4722-92DD-79A60F59E659}">
      <dsp:nvSpPr>
        <dsp:cNvPr id="0" name=""/>
        <dsp:cNvSpPr/>
      </dsp:nvSpPr>
      <dsp:spPr>
        <a:xfrm>
          <a:off x="838190" y="5501259"/>
          <a:ext cx="6781818" cy="1268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3200" kern="1200" dirty="0"/>
            <a:t>Gen AI powered “Super Biometrics Team (Avenger)”</a:t>
          </a:r>
        </a:p>
      </dsp:txBody>
      <dsp:txXfrm>
        <a:off x="838190" y="5501259"/>
        <a:ext cx="6781818" cy="1268730"/>
      </dsp:txXfrm>
    </dsp:sp>
    <dsp:sp modelId="{4CC3967A-CA5B-4C01-B1A6-DE5173774B37}">
      <dsp:nvSpPr>
        <dsp:cNvPr id="0" name=""/>
        <dsp:cNvSpPr/>
      </dsp:nvSpPr>
      <dsp:spPr>
        <a:xfrm>
          <a:off x="3476320" y="2361575"/>
          <a:ext cx="1903095" cy="19030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People Empowerment </a:t>
          </a:r>
        </a:p>
      </dsp:txBody>
      <dsp:txXfrm>
        <a:off x="3755022" y="2640277"/>
        <a:ext cx="1345691" cy="1345691"/>
      </dsp:txXfrm>
    </dsp:sp>
    <dsp:sp modelId="{C3B8E47D-5618-4021-92D7-7426FDD0B062}">
      <dsp:nvSpPr>
        <dsp:cNvPr id="0" name=""/>
        <dsp:cNvSpPr/>
      </dsp:nvSpPr>
      <dsp:spPr>
        <a:xfrm>
          <a:off x="2114549" y="933830"/>
          <a:ext cx="1903095" cy="190309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 AI Process</a:t>
          </a:r>
        </a:p>
      </dsp:txBody>
      <dsp:txXfrm>
        <a:off x="2393251" y="1212532"/>
        <a:ext cx="1345691" cy="1345691"/>
      </dsp:txXfrm>
    </dsp:sp>
    <dsp:sp modelId="{84E5952F-CF33-4F18-BBCB-AA9BE682EAD4}">
      <dsp:nvSpPr>
        <dsp:cNvPr id="0" name=""/>
        <dsp:cNvSpPr/>
      </dsp:nvSpPr>
      <dsp:spPr>
        <a:xfrm>
          <a:off x="4059936" y="473704"/>
          <a:ext cx="1903095" cy="1903095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 AI Integrated System</a:t>
          </a:r>
        </a:p>
      </dsp:txBody>
      <dsp:txXfrm>
        <a:off x="4338638" y="752406"/>
        <a:ext cx="1345691" cy="1345691"/>
      </dsp:txXfrm>
    </dsp:sp>
    <dsp:sp modelId="{53F1A607-9FB5-4B01-86C7-E5615AC35FA3}">
      <dsp:nvSpPr>
        <dsp:cNvPr id="0" name=""/>
        <dsp:cNvSpPr/>
      </dsp:nvSpPr>
      <dsp:spPr>
        <a:xfrm>
          <a:off x="1268729" y="88010"/>
          <a:ext cx="5920740" cy="4736592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BDB19-FC7D-A75F-F2C8-EC5549AC0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AF50D-2DC9-C1B4-DDE9-001235BE92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327" y="1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r">
              <a:defRPr sz="1300"/>
            </a:lvl1pPr>
          </a:lstStyle>
          <a:p>
            <a:fld id="{C57C5A62-EDFE-498C-A642-F0800DB2BD7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23415-4A39-F2E9-EA8B-DF0E11140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8366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47CF7-2274-E03E-82E4-8442F0FD2B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327" y="8918366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r">
              <a:defRPr sz="1300"/>
            </a:lvl1pPr>
          </a:lstStyle>
          <a:p>
            <a:fld id="{CEC63493-65F7-4C5B-B3EA-D44146E1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327" y="1"/>
            <a:ext cx="3077387" cy="470110"/>
          </a:xfrm>
          <a:prstGeom prst="rect">
            <a:avLst/>
          </a:prstGeom>
        </p:spPr>
        <p:txBody>
          <a:bodyPr vert="horz" wrap="square" lIns="99944" tIns="49972" rIns="99944" bIns="499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918BA6F-7379-4EA9-966D-28651368D1D4}" type="datetime1">
              <a:rPr lang="en-US"/>
              <a:pPr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944" tIns="49972" rIns="99944" bIns="499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896" y="4459183"/>
            <a:ext cx="5682685" cy="4225843"/>
          </a:xfrm>
          <a:prstGeom prst="rect">
            <a:avLst/>
          </a:prstGeom>
        </p:spPr>
        <p:txBody>
          <a:bodyPr vert="horz" lIns="99944" tIns="49972" rIns="99944" bIns="4997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6650"/>
            <a:ext cx="3077387" cy="47011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327" y="8916650"/>
            <a:ext cx="3077387" cy="470110"/>
          </a:xfrm>
          <a:prstGeom prst="rect">
            <a:avLst/>
          </a:prstGeom>
        </p:spPr>
        <p:txBody>
          <a:bodyPr vert="horz" wrap="square" lIns="99944" tIns="49972" rIns="99944" bIns="4997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38149FF-C38E-4C84-9CAF-B998374E23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46F08-C6AB-7E2F-C199-37B7C8D2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96BF2-6E8A-2541-2A73-1ACF6AE67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98160-4DE0-AB92-F37B-0AB8666CD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30A6A-6579-6E9A-07BB-BE4FD0694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get the output from Gen AI / ChatGPT / Smart Intern, will I just hand it over considering it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C4B09-8460-EFF1-18DB-864873589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B43D9-1798-F883-0197-8C199CDE0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E84BF-A6D5-88D3-19DC-F32351888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C9EE-3234-AB2F-EFFB-2126A7B62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49FF-C38E-4C84-9CAF-B998374E23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1016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11201" y="6320136"/>
            <a:ext cx="10261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                               	Proprietary and Confidential Information – Do Not Copy or Distribute</a:t>
            </a:r>
          </a:p>
          <a:p>
            <a:pPr>
              <a:defRPr/>
            </a:pPr>
            <a:endParaRPr lang="en-US" sz="1200" b="1" cap="small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0"/>
            <a:ext cx="8534400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85344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0499712-1CF9-5D9C-1DF1-598E5FF945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5562601"/>
            <a:ext cx="965200" cy="757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489077"/>
            <a:ext cx="10782300" cy="39973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965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295401"/>
            <a:ext cx="5289551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451" y="1295401"/>
            <a:ext cx="5289549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965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965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965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05400"/>
            <a:ext cx="8534400" cy="5334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965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1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/>
          <a:lstStyle>
            <a:lvl1pPr marL="0" indent="0">
              <a:buNone/>
              <a:defRPr sz="1649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9165" y="6519984"/>
            <a:ext cx="990412" cy="215444"/>
          </a:xfrm>
        </p:spPr>
        <p:txBody>
          <a:bodyPr/>
          <a:lstStyle/>
          <a:p>
            <a:fld id="{EECC7194-A4D0-457B-9D3E-53681723AF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3"/>
            <a:ext cx="6858000" cy="3600001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08009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aves.jpg"/>
          <p:cNvPicPr/>
          <p:nvPr userDrawn="1"/>
        </p:nvPicPr>
        <p:blipFill>
          <a:blip r:embed="rId11" cstate="print"/>
          <a:srcRect l="16666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2"/>
          <p:cNvSpPr>
            <a:spLocks noGrp="1"/>
          </p:cNvSpPr>
          <p:nvPr>
            <p:ph type="sldNum" sz="quarter" idx="4"/>
          </p:nvPr>
        </p:nvSpPr>
        <p:spPr>
          <a:xfrm>
            <a:off x="11659165" y="6519984"/>
            <a:ext cx="990412" cy="2154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 defTabSz="4572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5301" y="1489076"/>
            <a:ext cx="10782300" cy="404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Bullet style #1</a:t>
            </a:r>
          </a:p>
          <a:p>
            <a:pPr lvl="1"/>
            <a:r>
              <a:rPr lang="en-US" dirty="0"/>
              <a:t>Bullet style #2</a:t>
            </a:r>
          </a:p>
          <a:p>
            <a:pPr lvl="2"/>
            <a:r>
              <a:rPr lang="en-US" dirty="0"/>
              <a:t>Bullet style #3</a:t>
            </a:r>
          </a:p>
          <a:p>
            <a:pPr lvl="3"/>
            <a:r>
              <a:rPr lang="en-US" dirty="0"/>
              <a:t>Bullet style #4</a:t>
            </a:r>
          </a:p>
          <a:p>
            <a:pPr lvl="4"/>
            <a:r>
              <a:rPr lang="en-US" dirty="0"/>
              <a:t>Bullet style #5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000" y="6336268"/>
            <a:ext cx="863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             			Confidential Information – Do Not Copy or Distribute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929AC9EE-95B8-4F43-E76E-80F9BBCD94F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838200" cy="627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3978" r:id="rId2"/>
    <p:sldLayoutId id="2147483980" r:id="rId3"/>
    <p:sldLayoutId id="2147483981" r:id="rId4"/>
    <p:sldLayoutId id="2147483982" r:id="rId5"/>
    <p:sldLayoutId id="2147483977" r:id="rId6"/>
    <p:sldLayoutId id="2147483979" r:id="rId7"/>
    <p:sldLayoutId id="2147483983" r:id="rId8"/>
    <p:sldLayoutId id="214748403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4625" indent="-174625" algn="l" rtl="0" eaLnBrk="0" fontAlgn="base" hangingPunct="0">
        <a:spcBef>
          <a:spcPct val="10000"/>
        </a:spcBef>
        <a:spcAft>
          <a:spcPct val="0"/>
        </a:spcAft>
        <a:buClr>
          <a:srgbClr val="261C02"/>
        </a:buClr>
        <a:buSzPct val="9000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508000" indent="-219075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b="1">
          <a:solidFill>
            <a:srgbClr val="0179C1"/>
          </a:solidFill>
          <a:latin typeface="+mn-lt"/>
          <a:ea typeface="+mn-ea"/>
        </a:defRPr>
      </a:lvl2pPr>
      <a:lvl3pPr marL="790575" indent="-168275" algn="l" rtl="0" eaLnBrk="0" fontAlgn="base" hangingPunct="0">
        <a:spcBef>
          <a:spcPct val="10000"/>
        </a:spcBef>
        <a:spcAft>
          <a:spcPct val="0"/>
        </a:spcAft>
        <a:buClr>
          <a:srgbClr val="919195"/>
        </a:buClr>
        <a:buSzPct val="80000"/>
        <a:buChar char="o"/>
        <a:defRPr sz="1600" b="1">
          <a:solidFill>
            <a:srgbClr val="626262"/>
          </a:solidFill>
          <a:latin typeface="+mn-lt"/>
          <a:ea typeface="+mn-ea"/>
        </a:defRPr>
      </a:lvl3pPr>
      <a:lvl4pPr marL="1081088" indent="-176213" algn="l" rtl="0" eaLnBrk="0" fontAlgn="base" hangingPunct="0">
        <a:spcBef>
          <a:spcPct val="10000"/>
        </a:spcBef>
        <a:spcAft>
          <a:spcPct val="0"/>
        </a:spcAft>
        <a:buClr>
          <a:srgbClr val="261C02"/>
        </a:buClr>
        <a:buSzPct val="100000"/>
        <a:buChar char="•"/>
        <a:defRPr sz="1500" b="1">
          <a:solidFill>
            <a:srgbClr val="000000"/>
          </a:solidFill>
          <a:latin typeface="+mn-lt"/>
          <a:ea typeface="+mn-ea"/>
        </a:defRPr>
      </a:lvl4pPr>
      <a:lvl5pPr marL="1370013" indent="-174625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–"/>
        <a:defRPr sz="1400" b="1">
          <a:solidFill>
            <a:srgbClr val="0179C1"/>
          </a:solidFill>
          <a:latin typeface="+mn-lt"/>
          <a:ea typeface="+mn-ea"/>
        </a:defRPr>
      </a:lvl5pPr>
      <a:lvl6pPr marL="1827213" indent="-174625" algn="l" rtl="0" fontAlgn="base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1400" b="1">
          <a:solidFill>
            <a:srgbClr val="0179C1"/>
          </a:solidFill>
          <a:latin typeface="+mn-lt"/>
          <a:ea typeface="+mn-ea"/>
        </a:defRPr>
      </a:lvl6pPr>
      <a:lvl7pPr marL="2284413" indent="-174625" algn="l" rtl="0" fontAlgn="base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1400" b="1">
          <a:solidFill>
            <a:srgbClr val="0179C1"/>
          </a:solidFill>
          <a:latin typeface="+mn-lt"/>
          <a:ea typeface="+mn-ea"/>
        </a:defRPr>
      </a:lvl7pPr>
      <a:lvl8pPr marL="2741613" indent="-174625" algn="l" rtl="0" fontAlgn="base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1400" b="1">
          <a:solidFill>
            <a:srgbClr val="0179C1"/>
          </a:solidFill>
          <a:latin typeface="+mn-lt"/>
          <a:ea typeface="+mn-ea"/>
        </a:defRPr>
      </a:lvl8pPr>
      <a:lvl9pPr marL="3198813" indent="-174625" algn="l" rtl="0" fontAlgn="base">
        <a:spcBef>
          <a:spcPct val="1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1400" b="1">
          <a:solidFill>
            <a:srgbClr val="0179C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evin@clinvia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953000"/>
            <a:ext cx="6400800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7295A66-8698-41C8-BE45-923FD6C0748B}"/>
              </a:ext>
            </a:extLst>
          </p:cNvPr>
          <p:cNvSpPr txBox="1">
            <a:spLocks/>
          </p:cNvSpPr>
          <p:nvPr/>
        </p:nvSpPr>
        <p:spPr>
          <a:xfrm>
            <a:off x="533400" y="2590800"/>
            <a:ext cx="10820399" cy="25656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5400" kern="0" dirty="0">
                <a:solidFill>
                  <a:srgbClr val="002060"/>
                </a:solidFill>
              </a:rPr>
              <a:t>AI is coming for you: New Biometric Leadership in the era of Gen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A9135-89D2-416D-869D-9AC1E4DD7060}"/>
              </a:ext>
            </a:extLst>
          </p:cNvPr>
          <p:cNvSpPr txBox="1"/>
          <p:nvPr/>
        </p:nvSpPr>
        <p:spPr>
          <a:xfrm>
            <a:off x="609600" y="5257800"/>
            <a:ext cx="2057400" cy="457200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pPr eaLnBrk="0" hangingPunct="0"/>
            <a:r>
              <a:rPr lang="en-US" sz="3600" b="1" kern="0" dirty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Kevin Lee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4495800" cy="5248821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endParaRPr lang="en-US" alt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0A27C3-B023-480D-8C84-3332EA39913E}"/>
              </a:ext>
            </a:extLst>
          </p:cNvPr>
          <p:cNvSpPr txBox="1">
            <a:spLocks/>
          </p:cNvSpPr>
          <p:nvPr/>
        </p:nvSpPr>
        <p:spPr>
          <a:xfrm>
            <a:off x="533400" y="145794"/>
            <a:ext cx="9372600" cy="84480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Gen AI Tools /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FEC6E-DF53-4EAC-A853-ABAEA582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" y="838200"/>
            <a:ext cx="1858079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13CC2-548F-4268-80C8-A91968B1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" y="2594641"/>
            <a:ext cx="1858080" cy="1392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7806D-E99C-492D-860A-957A8EF6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512" y="828989"/>
            <a:ext cx="3101224" cy="138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2B1558-6D96-4865-ACE1-AA78CB9F1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512" y="3173649"/>
            <a:ext cx="3352800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D129BA-ADA5-44AC-8229-F7ADA54F2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873" y="2169383"/>
            <a:ext cx="3247318" cy="1015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27BD7A-1985-4A66-BFF8-9922D6F8F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283" y="976987"/>
            <a:ext cx="3075073" cy="3648890"/>
          </a:xfrm>
          <a:prstGeom prst="rect">
            <a:avLst/>
          </a:prstGeom>
        </p:spPr>
      </p:pic>
      <p:sp>
        <p:nvSpPr>
          <p:cNvPr id="19" name="AutoShape 4">
            <a:extLst>
              <a:ext uri="{FF2B5EF4-FFF2-40B4-BE49-F238E27FC236}">
                <a16:creationId xmlns:a16="http://schemas.microsoft.com/office/drawing/2014/main" id="{9EBA9C3B-0143-4365-B736-1EC6B2E384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44B7C34-500E-48BF-A852-4A48679C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4076700"/>
            <a:ext cx="562186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209E243-4501-44D3-B14D-294F831D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1" y="5100508"/>
            <a:ext cx="3546675" cy="18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22A52D-4BB6-4DAD-AAEA-B0D15067F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769" y="976987"/>
            <a:ext cx="2848507" cy="314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055D5-484F-459F-9838-5B47AE9867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76" y="4155695"/>
            <a:ext cx="3247318" cy="2229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403FF-5EE8-4CCB-B110-95B94F2707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6780" y="4189682"/>
            <a:ext cx="3247318" cy="19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152400" y="228601"/>
            <a:ext cx="11353800" cy="9906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Integration with existing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B69C59-994F-4108-9805-7219EF6BD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301015"/>
              </p:ext>
            </p:extLst>
          </p:nvPr>
        </p:nvGraphicFramePr>
        <p:xfrm>
          <a:off x="1054100" y="1039178"/>
          <a:ext cx="955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2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0" y="253711"/>
            <a:ext cx="11353800" cy="692578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Validation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CB3255E-2DD5-402C-831A-585EF20C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918707"/>
            <a:ext cx="11811000" cy="5693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/>
              <a:t>Regulatory Importance: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Gen AI outputs must meet the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same quality standards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as traditionally produced results.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Biometrics Leadership Role: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Must establish rigorous,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risk based validation protocols/systems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tailored for Gen AI implementation.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Framework Components: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Risk-based validation planning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Verification of AI-generated output accuracy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Application of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GxP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/ GAMP 5 principles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Comprehensive documentation (</a:t>
            </a:r>
            <a:r>
              <a:rPr lang="en-US" altLang="en-US" sz="2800" dirty="0"/>
              <a:t>requirement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process, test scripts, reports)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Version control and audit trails</a:t>
            </a:r>
          </a:p>
        </p:txBody>
      </p:sp>
    </p:spTree>
    <p:extLst>
      <p:ext uri="{BB962C8B-B14F-4D97-AF65-F5344CB8AC3E}">
        <p14:creationId xmlns:p14="http://schemas.microsoft.com/office/powerpoint/2010/main" val="14444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7DFAC2-F5B8-4D35-9948-BDC4BC072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81609"/>
              </p:ext>
            </p:extLst>
          </p:nvPr>
        </p:nvGraphicFramePr>
        <p:xfrm>
          <a:off x="3733800" y="0"/>
          <a:ext cx="845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AA90CC0-6BD3-4977-A682-4B01D7C4EDC8}"/>
              </a:ext>
            </a:extLst>
          </p:cNvPr>
          <p:cNvSpPr txBox="1">
            <a:spLocks/>
          </p:cNvSpPr>
          <p:nvPr/>
        </p:nvSpPr>
        <p:spPr>
          <a:xfrm>
            <a:off x="-457200" y="381000"/>
            <a:ext cx="4495800" cy="47244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Gen AI integrated, compliant Biometric ecosystem roadmap</a:t>
            </a:r>
          </a:p>
        </p:txBody>
      </p:sp>
    </p:spTree>
    <p:extLst>
      <p:ext uri="{BB962C8B-B14F-4D97-AF65-F5344CB8AC3E}">
        <p14:creationId xmlns:p14="http://schemas.microsoft.com/office/powerpoint/2010/main" val="26343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A5C5-D808-4A4B-8F86-1BD5376D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9372600" cy="4648200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</a:rPr>
              <a:t>Gen AI Process Roadmap</a:t>
            </a:r>
            <a:br>
              <a:rPr lang="en-US" sz="6000" b="1" cap="none" dirty="0">
                <a:solidFill>
                  <a:schemeClr val="tx2"/>
                </a:solidFill>
              </a:rPr>
            </a:br>
            <a:br>
              <a:rPr lang="en-US" sz="6000" b="1" cap="none" dirty="0">
                <a:solidFill>
                  <a:schemeClr val="tx2"/>
                </a:solidFill>
              </a:rPr>
            </a:br>
            <a:r>
              <a:rPr lang="en-US" sz="4400" cap="none" dirty="0">
                <a:solidFill>
                  <a:schemeClr val="tx2"/>
                </a:solidFill>
              </a:rPr>
              <a:t>- Validation &amp; QC</a:t>
            </a:r>
            <a:br>
              <a:rPr lang="en-US" sz="4400" cap="none" dirty="0">
                <a:solidFill>
                  <a:schemeClr val="tx2"/>
                </a:solidFill>
              </a:rPr>
            </a:br>
            <a:r>
              <a:rPr lang="en-US" sz="4400" cap="none" dirty="0">
                <a:solidFill>
                  <a:schemeClr val="tx2"/>
                </a:solidFill>
              </a:rPr>
              <a:t>- End to End Current Process Redesign</a:t>
            </a:r>
            <a:br>
              <a:rPr lang="en-US" sz="4400" cap="none" dirty="0">
                <a:solidFill>
                  <a:schemeClr val="tx2"/>
                </a:solidFill>
              </a:rPr>
            </a:br>
            <a:r>
              <a:rPr lang="en-US" sz="4400" cap="none" dirty="0">
                <a:solidFill>
                  <a:schemeClr val="tx2"/>
                </a:solidFill>
              </a:rPr>
              <a:t>- Human &amp; AI Collaboration</a:t>
            </a:r>
            <a:br>
              <a:rPr lang="en-US" sz="4400" cap="none" dirty="0">
                <a:solidFill>
                  <a:schemeClr val="tx2"/>
                </a:solidFill>
              </a:rPr>
            </a:br>
            <a:r>
              <a:rPr lang="en-US" sz="4400" cap="none" dirty="0">
                <a:solidFill>
                  <a:schemeClr val="tx2"/>
                </a:solidFill>
              </a:rPr>
              <a:t>- Regulatory Strategy </a:t>
            </a:r>
            <a:endParaRPr lang="en-US" sz="6000" b="1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791062" y="381000"/>
            <a:ext cx="10609875" cy="124533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ChatGPT is like a very smart, capable, recently graduated intern/new hire.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54DA22-1564-16F1-9C8D-A8D6EE12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" y="2017681"/>
            <a:ext cx="5895507" cy="33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66FA1B8-9243-261C-8ADD-B4E6F3FD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51" y="2017681"/>
            <a:ext cx="4424178" cy="33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FA7300A9-5573-6697-3A2B-1E56D4D1D193}"/>
              </a:ext>
            </a:extLst>
          </p:cNvPr>
          <p:cNvSpPr/>
          <p:nvPr/>
        </p:nvSpPr>
        <p:spPr>
          <a:xfrm>
            <a:off x="6096000" y="3214992"/>
            <a:ext cx="861621" cy="92169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5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BC7B19-49B5-8B44-EDE9-AC82DD03849A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1811000" cy="11430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914240">
              <a:lnSpc>
                <a:spcPct val="85000"/>
              </a:lnSpc>
              <a:spcAft>
                <a:spcPts val="450"/>
              </a:spcAft>
            </a:pPr>
            <a:r>
              <a:rPr lang="en-US" altLang="en-US" sz="4000" b="1" dirty="0">
                <a:solidFill>
                  <a:schemeClr val="tx2"/>
                </a:solidFill>
                <a:ea typeface="+mj-ea"/>
                <a:cs typeface="+mj-cs"/>
              </a:rPr>
              <a:t>What will we do with the outputs from an intern’s work?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07BB1-71FD-6553-19C3-DCE54D27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2" r="-2" b="9382"/>
          <a:stretch/>
        </p:blipFill>
        <p:spPr bwMode="auto">
          <a:xfrm>
            <a:off x="990600" y="1529511"/>
            <a:ext cx="10591800" cy="466160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845E9-628F-F432-DBDC-8F10C7C5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B58DE5F1-E0F9-4CCA-92B7-7A6FC4DFEE14}" type="slidenum">
              <a:rPr lang="en-US" smtClean="0"/>
              <a:pPr>
                <a:spcAft>
                  <a:spcPts val="450"/>
                </a:spcAft>
              </a:pPr>
              <a:t>16</a:t>
            </a:fld>
            <a:endParaRPr lang="en-US" kern="1200" baseline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8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845E9-628F-F432-DBDC-8F10C7C5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B58DE5F1-E0F9-4CCA-92B7-7A6FC4DFEE14}" type="slidenum">
              <a:rPr lang="en-US" smtClean="0"/>
              <a:pPr>
                <a:spcAft>
                  <a:spcPts val="450"/>
                </a:spcAft>
              </a:pPr>
              <a:t>17</a:t>
            </a:fld>
            <a:endParaRPr lang="en-US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14BFC-DCE4-4F27-B2EC-A16B7E285C1E}"/>
              </a:ext>
            </a:extLst>
          </p:cNvPr>
          <p:cNvSpPr txBox="1">
            <a:spLocks/>
          </p:cNvSpPr>
          <p:nvPr/>
        </p:nvSpPr>
        <p:spPr>
          <a:xfrm>
            <a:off x="914400" y="533400"/>
            <a:ext cx="9098318" cy="124533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6000" b="1" dirty="0">
                <a:solidFill>
                  <a:schemeClr val="tx2"/>
                </a:solidFill>
              </a:rPr>
              <a:t>Gen AI driven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4E9729-823E-40B5-A409-87F78992A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398702"/>
              </p:ext>
            </p:extLst>
          </p:nvPr>
        </p:nvGraphicFramePr>
        <p:xfrm>
          <a:off x="114300" y="330935"/>
          <a:ext cx="12115799" cy="37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18E6881-1C9C-4415-AA8F-F9FD3703BFC7}"/>
              </a:ext>
            </a:extLst>
          </p:cNvPr>
          <p:cNvSpPr txBox="1">
            <a:spLocks/>
          </p:cNvSpPr>
          <p:nvPr/>
        </p:nvSpPr>
        <p:spPr>
          <a:xfrm>
            <a:off x="139700" y="3441700"/>
            <a:ext cx="10972800" cy="23495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914240">
              <a:lnSpc>
                <a:spcPct val="85000"/>
              </a:lnSpc>
              <a:spcAft>
                <a:spcPts val="450"/>
              </a:spcAft>
            </a:pPr>
            <a:r>
              <a:rPr lang="en-US" alt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output of Gen AI is </a:t>
            </a:r>
          </a:p>
          <a:p>
            <a:pPr defTabSz="914240">
              <a:lnSpc>
                <a:spcPct val="85000"/>
              </a:lnSpc>
              <a:spcAft>
                <a:spcPts val="450"/>
              </a:spcAft>
            </a:pPr>
            <a:endParaRPr lang="en-US" alt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240">
              <a:lnSpc>
                <a:spcPct val="85000"/>
              </a:lnSpc>
              <a:spcAft>
                <a:spcPts val="450"/>
              </a:spcAft>
            </a:pPr>
            <a:r>
              <a:rPr lang="en-US" alt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 the final result, </a:t>
            </a:r>
          </a:p>
          <a:p>
            <a:pPr defTabSz="914240">
              <a:lnSpc>
                <a:spcPct val="85000"/>
              </a:lnSpc>
              <a:spcAft>
                <a:spcPts val="450"/>
              </a:spcAft>
            </a:pPr>
            <a:r>
              <a:rPr lang="en-US" alt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but the beginning of new process. </a:t>
            </a:r>
          </a:p>
        </p:txBody>
      </p:sp>
    </p:spTree>
    <p:extLst>
      <p:ext uri="{BB962C8B-B14F-4D97-AF65-F5344CB8AC3E}">
        <p14:creationId xmlns:p14="http://schemas.microsoft.com/office/powerpoint/2010/main" val="40054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C9C135-59B8-4DA9-8741-C088DB360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597612-918D-48A7-A75A-A4FE8B5A8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8582CB-A409-46AD-B264-ACE6B7B4A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C1F59-2F8D-46BD-B6CF-04D5BEC7F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A63150-A933-455A-B439-C1E1F7786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F5F8E1-1ED3-43FE-94FB-65A16F1F9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AC3899-0D6D-409C-AF80-0B8EAFAE0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43F366-D61D-4C12-B522-24788B7E9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51E0F-AE57-4A78-8531-F1222463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11455400" cy="1295400"/>
          </a:xfrm>
        </p:spPr>
        <p:txBody>
          <a:bodyPr>
            <a:normAutofit/>
          </a:bodyPr>
          <a:lstStyle/>
          <a:p>
            <a:r>
              <a:rPr sz="4000" dirty="0"/>
              <a:t>End-to-End Process Redesign </a:t>
            </a:r>
            <a:r>
              <a:rPr lang="en-US" sz="4000" dirty="0"/>
              <a:t>with</a:t>
            </a:r>
            <a:r>
              <a:rPr sz="4000" dirty="0"/>
              <a:t> Gen AI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93" y="914400"/>
            <a:ext cx="11620499" cy="5562600"/>
          </a:xfrm>
          <a:solidFill>
            <a:schemeClr val="bg1"/>
          </a:solidFill>
        </p:spPr>
        <p:txBody>
          <a:bodyPr/>
          <a:lstStyle/>
          <a:p>
            <a:r>
              <a:rPr sz="2800" b="0" dirty="0">
                <a:highlight>
                  <a:srgbClr val="FFFF00"/>
                </a:highlight>
                <a:latin typeface="Calibri"/>
              </a:rPr>
              <a:t>Comprehensive Review</a:t>
            </a:r>
            <a:r>
              <a:rPr sz="2800" b="0" dirty="0">
                <a:latin typeface="Calibri"/>
              </a:rPr>
              <a:t>: Biometrics leadership should review the entire biometric process</a:t>
            </a:r>
            <a:endParaRPr lang="en-US" sz="2800" b="0" dirty="0">
              <a:latin typeface="Calibri"/>
            </a:endParaRPr>
          </a:p>
          <a:p>
            <a:pPr lvl="1"/>
            <a:r>
              <a:rPr sz="2600" b="0" dirty="0">
                <a:latin typeface="Calibri"/>
              </a:rPr>
              <a:t>study design </a:t>
            </a:r>
            <a:endParaRPr lang="en-US" sz="2600" b="0" dirty="0">
              <a:latin typeface="Calibri"/>
            </a:endParaRPr>
          </a:p>
          <a:p>
            <a:pPr lvl="1"/>
            <a:r>
              <a:rPr sz="2600" b="0" dirty="0">
                <a:latin typeface="Calibri"/>
              </a:rPr>
              <a:t>database lock</a:t>
            </a:r>
            <a:endParaRPr lang="en-US" sz="2600" b="0" dirty="0">
              <a:latin typeface="Calibri"/>
            </a:endParaRPr>
          </a:p>
          <a:p>
            <a:pPr lvl="1"/>
            <a:r>
              <a:rPr sz="2600" b="0" dirty="0">
                <a:latin typeface="Calibri"/>
              </a:rPr>
              <a:t>submission.</a:t>
            </a:r>
            <a:endParaRPr lang="en-US" sz="2600" b="0" dirty="0">
              <a:latin typeface="Calibri"/>
            </a:endParaRPr>
          </a:p>
          <a:p>
            <a:r>
              <a:rPr sz="2800" b="0" dirty="0">
                <a:highlight>
                  <a:srgbClr val="FFFF00"/>
                </a:highlight>
                <a:latin typeface="Calibri"/>
              </a:rPr>
              <a:t>Identify Opportunities</a:t>
            </a:r>
            <a:r>
              <a:rPr sz="2800" b="0" dirty="0">
                <a:latin typeface="Calibri"/>
              </a:rPr>
              <a:t>: Focus on high-impact areas where Gen AI can be integrated to add value.</a:t>
            </a:r>
            <a:endParaRPr lang="en-US" sz="2800" b="0" dirty="0">
              <a:latin typeface="Calibri"/>
            </a:endParaRPr>
          </a:p>
          <a:p>
            <a:r>
              <a:rPr sz="2800" b="0" dirty="0">
                <a:highlight>
                  <a:srgbClr val="FFFF00"/>
                </a:highlight>
                <a:latin typeface="Calibri"/>
              </a:rPr>
              <a:t>Systems Efficiency Thinking</a:t>
            </a:r>
            <a:r>
              <a:rPr sz="2800" b="0" dirty="0">
                <a:latin typeface="Calibri"/>
              </a:rPr>
              <a:t>: Apply a holistic approach to streamline processes and reduce inefficiencies.</a:t>
            </a:r>
          </a:p>
          <a:p>
            <a:pPr marL="0" indent="0">
              <a:buNone/>
            </a:pPr>
            <a:endParaRPr lang="en-US" sz="2800" b="0" dirty="0">
              <a:latin typeface="Calibri"/>
            </a:endParaRPr>
          </a:p>
          <a:p>
            <a:pPr marL="0" indent="0">
              <a:buNone/>
            </a:pPr>
            <a:r>
              <a:rPr sz="2800" b="0" dirty="0">
                <a:latin typeface="Calibri"/>
              </a:rPr>
              <a:t>Goal: </a:t>
            </a:r>
            <a:r>
              <a:rPr sz="2800" b="0" dirty="0">
                <a:highlight>
                  <a:srgbClr val="FFFF00"/>
                </a:highlight>
                <a:latin typeface="Calibri"/>
              </a:rPr>
              <a:t>Improve overall efficiency and effectiveness</a:t>
            </a:r>
            <a:r>
              <a:rPr sz="2800" b="0" dirty="0">
                <a:latin typeface="Calibri"/>
              </a:rPr>
              <a:t> of biometric workflows through Gen AI </a:t>
            </a:r>
            <a:r>
              <a:rPr lang="en-US" sz="2800" b="0" dirty="0">
                <a:latin typeface="Calibri"/>
              </a:rPr>
              <a:t>integration</a:t>
            </a:r>
            <a:r>
              <a:rPr sz="2800" b="0" dirty="0">
                <a:latin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429A-7074-5A50-F7E9-DE2E74CC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30F-BF82-C1E7-AD22-914CEB03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6200"/>
            <a:ext cx="11455400" cy="1295400"/>
          </a:xfrm>
        </p:spPr>
        <p:txBody>
          <a:bodyPr>
            <a:normAutofit/>
          </a:bodyPr>
          <a:lstStyle/>
          <a:p>
            <a:r>
              <a:rPr lang="en-US" sz="4400" dirty="0"/>
              <a:t>Human vs AI Collaboration Strategy</a:t>
            </a:r>
            <a:endParaRPr sz="4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5D339D-5684-0BBD-179D-69467F78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38200"/>
            <a:ext cx="5270500" cy="56323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Clear delineation 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AI-driven activities 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/>
              <a:t>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uman-driven activities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/>
              <a:t>AI roles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</a:rPr>
              <a:t>Assistant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e.g., generating initial code or report templates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</a:rPr>
              <a:t>Autonomous Operator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e.g., handling routine quality checks or standardized visualizations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Human intervention- required to ensure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</a:rPr>
              <a:t>oversight and accountability.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05CDF9-4B8A-A623-3B2A-359D605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112802"/>
              </p:ext>
            </p:extLst>
          </p:nvPr>
        </p:nvGraphicFramePr>
        <p:xfrm>
          <a:off x="18699" y="914400"/>
          <a:ext cx="7239000" cy="480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3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66BA29-D52A-47F3-8325-9F0056D2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14400"/>
            <a:ext cx="5204630" cy="560876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+mn-lt"/>
              </a:rPr>
              <a:t>Disclaimer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4317F-A374-438C-889D-8F78A8F2AEAB}"/>
              </a:ext>
            </a:extLst>
          </p:cNvPr>
          <p:cNvSpPr/>
          <p:nvPr/>
        </p:nvSpPr>
        <p:spPr>
          <a:xfrm>
            <a:off x="1371600" y="2514600"/>
            <a:ext cx="96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views and opinions presented here represent those of the speaker and should not be considered to represent any companies or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71234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11455400" cy="1295400"/>
          </a:xfrm>
        </p:spPr>
        <p:txBody>
          <a:bodyPr>
            <a:normAutofit/>
          </a:bodyPr>
          <a:lstStyle/>
          <a:p>
            <a:r>
              <a:rPr lang="en-US" sz="4400" dirty="0"/>
              <a:t>Regulatory Strategy</a:t>
            </a:r>
            <a:endParaRPr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AC1933-50EA-4F05-B7A1-5F5A5820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8" y="779203"/>
            <a:ext cx="6103088" cy="637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Forward-thinking leadership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/>
              <a:t>Expecting 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volving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regulatory requirements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</a:rPr>
              <a:t>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ngaging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proactively with authorities.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strategies: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Preparing comprehensive documentation of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validation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approaches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SOPs, Working Instructions, and Guidelines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Gen driven process.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Validating software packages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by AI tools to ensure regulatory compliance (e.g., R or Python packages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2E1D3-D630-D7C6-7FA6-90286EC4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140" y="772701"/>
            <a:ext cx="6076994" cy="52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A5C5-D808-4A4B-8F86-1BD5376D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668000" cy="5105400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</a:rPr>
              <a:t>People Empowerment</a:t>
            </a:r>
            <a:br>
              <a:rPr lang="en-US" sz="6000" b="1" cap="none" dirty="0">
                <a:solidFill>
                  <a:schemeClr val="tx2"/>
                </a:solidFill>
              </a:rPr>
            </a:br>
            <a:br>
              <a:rPr lang="en-US" sz="6000" b="1" cap="none" dirty="0">
                <a:solidFill>
                  <a:schemeClr val="tx2"/>
                </a:solidFill>
              </a:rPr>
            </a:br>
            <a:r>
              <a:rPr lang="en-US" sz="4800" cap="none" dirty="0">
                <a:solidFill>
                  <a:schemeClr val="tx2"/>
                </a:solidFill>
              </a:rPr>
              <a:t>- Capability Building</a:t>
            </a:r>
            <a:br>
              <a:rPr lang="en-US" sz="4800" cap="none" dirty="0">
                <a:solidFill>
                  <a:schemeClr val="tx2"/>
                </a:solidFill>
              </a:rPr>
            </a:br>
            <a:r>
              <a:rPr lang="en-US" sz="4800" cap="none" dirty="0">
                <a:solidFill>
                  <a:schemeClr val="tx2"/>
                </a:solidFill>
              </a:rPr>
              <a:t>- Culture Transformation</a:t>
            </a:r>
            <a:br>
              <a:rPr lang="en-US" sz="4800" cap="none" dirty="0">
                <a:solidFill>
                  <a:schemeClr val="tx2"/>
                </a:solidFill>
              </a:rPr>
            </a:br>
            <a:r>
              <a:rPr lang="en-US" sz="4800" cap="none" dirty="0">
                <a:solidFill>
                  <a:schemeClr val="tx2"/>
                </a:solidFill>
              </a:rPr>
              <a:t>- Cross functional Collaboration</a:t>
            </a:r>
            <a:endParaRPr lang="en-US" sz="6000" b="1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D51C-83CC-6E43-7F00-FE7A34BB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7DD6-FDBA-6B24-DF7F-F4A462E8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52400"/>
            <a:ext cx="11455400" cy="1295400"/>
          </a:xfrm>
        </p:spPr>
        <p:txBody>
          <a:bodyPr>
            <a:normAutofit/>
          </a:bodyPr>
          <a:lstStyle/>
          <a:p>
            <a:r>
              <a:rPr lang="en-US" sz="4400" dirty="0"/>
              <a:t>Comprehensive Capability Building</a:t>
            </a:r>
            <a:endParaRPr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E0CC3C-6584-3ED1-6DAF-1BCD1D22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36469"/>
            <a:ext cx="11201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 for capability building: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proficiency with Gen AI tools (e.g.,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Copilot)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engineering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skills for AI-generated outputs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systematic approach ensures department-wide readiness for Gen AI integration.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8815E-A8DB-FA88-AD46-3A49DD426D0A}"/>
              </a:ext>
            </a:extLst>
          </p:cNvPr>
          <p:cNvSpPr/>
          <p:nvPr/>
        </p:nvSpPr>
        <p:spPr>
          <a:xfrm>
            <a:off x="3962400" y="1174088"/>
            <a:ext cx="1612900" cy="171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Desired State</a:t>
            </a:r>
          </a:p>
          <a:p>
            <a:pPr algn="ctr"/>
            <a:r>
              <a:rPr lang="en-US" sz="2400" dirty="0"/>
              <a:t>In Gen AI Skills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738A3A-80C4-CF28-99AF-91FA36548F28}"/>
              </a:ext>
            </a:extLst>
          </p:cNvPr>
          <p:cNvSpPr/>
          <p:nvPr/>
        </p:nvSpPr>
        <p:spPr>
          <a:xfrm>
            <a:off x="368300" y="1181100"/>
            <a:ext cx="1612900" cy="171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Current State</a:t>
            </a:r>
          </a:p>
          <a:p>
            <a:pPr algn="ctr"/>
            <a:r>
              <a:rPr lang="en-US" sz="2400" dirty="0"/>
              <a:t>In Gen AI Skills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99503CCD-6C65-C489-5F23-7C4E172EB228}"/>
              </a:ext>
            </a:extLst>
          </p:cNvPr>
          <p:cNvSpPr/>
          <p:nvPr/>
        </p:nvSpPr>
        <p:spPr>
          <a:xfrm>
            <a:off x="2057400" y="1764638"/>
            <a:ext cx="1676400" cy="533400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8F0A035-4E32-7BD2-13F7-25502C904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07487"/>
            <a:ext cx="112014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E</a:t>
            </a: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xisting skill gaps </a:t>
            </a:r>
            <a:endParaRPr lang="en-US" sz="22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targeted training initiatives.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EAC1933-50EA-4F05-B7A1-5F5A5820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3" y="1295400"/>
            <a:ext cx="5911945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</a:rPr>
              <a:t>Foster </a:t>
            </a:r>
            <a:r>
              <a:rPr lang="en-US" sz="2800" dirty="0">
                <a:highlight>
                  <a:srgbClr val="FFFF00"/>
                </a:highlight>
                <a:latin typeface="Calibri"/>
              </a:rPr>
              <a:t>psychological safety</a:t>
            </a:r>
            <a:r>
              <a:rPr lang="en-US" sz="2800" dirty="0">
                <a:latin typeface="Calibri"/>
              </a:rPr>
              <a:t> to encourage experimentation with Gen AI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</a:rPr>
              <a:t>Promote a mindset of </a:t>
            </a:r>
            <a:r>
              <a:rPr lang="en-US" sz="2800" dirty="0">
                <a:highlight>
                  <a:srgbClr val="FFFF00"/>
                </a:highlight>
                <a:latin typeface="Calibri"/>
              </a:rPr>
              <a:t>responsible innovation</a:t>
            </a:r>
            <a:r>
              <a:rPr lang="en-US" sz="2800" dirty="0">
                <a:latin typeface="Calibri"/>
              </a:rPr>
              <a:t>—where creativity thrives without compromising compliance.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</a:rPr>
              <a:t>Goals : To ensure continued commitment to </a:t>
            </a:r>
            <a:r>
              <a:rPr lang="en-US" sz="2800" dirty="0">
                <a:highlight>
                  <a:srgbClr val="FFFF00"/>
                </a:highlight>
                <a:latin typeface="Calibri"/>
              </a:rPr>
              <a:t>regulatory compliance while embracing AI change</a:t>
            </a:r>
            <a:r>
              <a:rPr lang="en-US" sz="2800" dirty="0">
                <a:latin typeface="Calibri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E79A8A-B049-760B-2D74-743210FE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72" y="236419"/>
            <a:ext cx="6287611" cy="6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A5AF967-6D4A-FFC3-13E1-418F4AED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419"/>
            <a:ext cx="10083800" cy="1135181"/>
          </a:xfrm>
        </p:spPr>
        <p:txBody>
          <a:bodyPr>
            <a:normAutofit/>
          </a:bodyPr>
          <a:lstStyle/>
          <a:p>
            <a:r>
              <a:rPr lang="en-US" sz="6000" dirty="0"/>
              <a:t>Culture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59849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4584700" cy="12954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Cross-functional Collaboration</a:t>
            </a:r>
            <a:endParaRPr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AC1933-50EA-4F05-B7A1-5F5A5820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2067819"/>
            <a:ext cx="4432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</a:rPr>
              <a:t>Goals : </a:t>
            </a:r>
            <a:r>
              <a:rPr lang="en-US" sz="3200" dirty="0">
                <a:highlight>
                  <a:srgbClr val="FFFF00"/>
                </a:highlight>
                <a:latin typeface="Calibri"/>
              </a:rPr>
              <a:t>Leading </a:t>
            </a:r>
            <a:r>
              <a:rPr lang="en-US" sz="3200" dirty="0">
                <a:latin typeface="Calibri"/>
              </a:rPr>
              <a:t>Gen AI implementation by addressing the needs of other functions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828D67-B522-4C68-981D-FF999ADE5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235136"/>
              </p:ext>
            </p:extLst>
          </p:nvPr>
        </p:nvGraphicFramePr>
        <p:xfrm>
          <a:off x="3505200" y="212724"/>
          <a:ext cx="9753599" cy="649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05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A5C5-D808-4A4B-8F86-1BD5376D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668000" cy="5105400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2"/>
                </a:solidFill>
              </a:rPr>
              <a:t>Leading into the future</a:t>
            </a:r>
            <a:br>
              <a:rPr lang="en-US" sz="6000" b="1" cap="none" dirty="0">
                <a:solidFill>
                  <a:schemeClr val="tx2"/>
                </a:solidFill>
              </a:rPr>
            </a:br>
            <a:br>
              <a:rPr lang="en-US" sz="6000" b="1" cap="none" dirty="0">
                <a:solidFill>
                  <a:schemeClr val="tx2"/>
                </a:solidFill>
              </a:rPr>
            </a:br>
            <a:r>
              <a:rPr lang="en-US" b="1" cap="none" dirty="0">
                <a:solidFill>
                  <a:schemeClr val="tx2"/>
                </a:solidFill>
              </a:rPr>
              <a:t>- Super Biometric Team ( Avenger )</a:t>
            </a:r>
          </a:p>
        </p:txBody>
      </p:sp>
    </p:spTree>
    <p:extLst>
      <p:ext uri="{BB962C8B-B14F-4D97-AF65-F5344CB8AC3E}">
        <p14:creationId xmlns:p14="http://schemas.microsoft.com/office/powerpoint/2010/main" val="2745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40CA6-3C1E-3D2D-C3E9-31B0BDEF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2745-492D-0A2C-A6A6-D8A4D838456F}"/>
              </a:ext>
            </a:extLst>
          </p:cNvPr>
          <p:cNvSpPr txBox="1">
            <a:spLocks/>
          </p:cNvSpPr>
          <p:nvPr/>
        </p:nvSpPr>
        <p:spPr>
          <a:xfrm>
            <a:off x="609600" y="320386"/>
            <a:ext cx="9829800" cy="147925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In a dream, something is coming at you &gt;&gt;&gt; You are growing.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73CDD-D340-0172-9A66-632199C5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9FCCE8-FF4A-FCC9-2073-88B43317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8EE393B-B024-2426-5DDA-9D2DE4F7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4497"/>
            <a:ext cx="5562600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E4316-AC83-B757-4D76-B201774C0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057400"/>
            <a:ext cx="1386036" cy="12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F533-EA6D-A8FF-3282-565FBF280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175EC-B04C-1F0D-FCEB-FB7A94BF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8178B5-C255-960E-6479-C721589E7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970700"/>
              </p:ext>
            </p:extLst>
          </p:nvPr>
        </p:nvGraphicFramePr>
        <p:xfrm>
          <a:off x="3705751" y="0"/>
          <a:ext cx="845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41CFF4-77B6-4BCC-96C0-A5EEB4ECFCC7}"/>
              </a:ext>
            </a:extLst>
          </p:cNvPr>
          <p:cNvSpPr txBox="1">
            <a:spLocks/>
          </p:cNvSpPr>
          <p:nvPr/>
        </p:nvSpPr>
        <p:spPr>
          <a:xfrm>
            <a:off x="-2895600" y="381000"/>
            <a:ext cx="11020320" cy="124913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5400" b="1" dirty="0">
                <a:solidFill>
                  <a:schemeClr val="tx2"/>
                </a:solidFill>
              </a:rPr>
              <a:t>Discussion :</a:t>
            </a:r>
            <a:r>
              <a:rPr lang="en-US" altLang="en-US" sz="3600" b="1" dirty="0">
                <a:solidFill>
                  <a:schemeClr val="tx2"/>
                </a:solidFill>
              </a:rPr>
              <a:t>  </a:t>
            </a:r>
          </a:p>
          <a:p>
            <a:pPr algn="ctr"/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799A7-391E-4147-B2A1-80AEB91E8E8A}"/>
              </a:ext>
            </a:extLst>
          </p:cNvPr>
          <p:cNvSpPr txBox="1"/>
          <p:nvPr/>
        </p:nvSpPr>
        <p:spPr>
          <a:xfrm>
            <a:off x="381000" y="1318179"/>
            <a:ext cx="4876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/>
              <a:t>AI is coming at us.</a:t>
            </a:r>
          </a:p>
          <a:p>
            <a:endParaRPr lang="en-US" altLang="en-US" sz="4000" b="1" dirty="0"/>
          </a:p>
          <a:p>
            <a:r>
              <a:rPr lang="en-US" altLang="en-US" sz="4000" b="1" dirty="0"/>
              <a:t>Is it our opportunity to grow with it?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1D0DDE-7E4F-C441-6FFF-9A4DA157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15932"/>
            <a:ext cx="3810000" cy="21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1581150" y="961646"/>
            <a:ext cx="8165744" cy="710476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endParaRPr lang="en-US" alt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39A41B-491F-715B-AE33-3D66C39E6C10}"/>
              </a:ext>
            </a:extLst>
          </p:cNvPr>
          <p:cNvSpPr txBox="1">
            <a:spLocks/>
          </p:cNvSpPr>
          <p:nvPr/>
        </p:nvSpPr>
        <p:spPr>
          <a:xfrm>
            <a:off x="943080" y="19050"/>
            <a:ext cx="9744075" cy="241935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5400" b="1" dirty="0">
                <a:solidFill>
                  <a:schemeClr val="tx2"/>
                </a:solidFill>
              </a:rPr>
              <a:t>Questions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875118-1F46-4FA4-B8ED-19619D2E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2" y="0"/>
            <a:ext cx="100584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D478AD-AFAC-1E4B-365E-BF6E073EE7E7}"/>
              </a:ext>
            </a:extLst>
          </p:cNvPr>
          <p:cNvSpPr txBox="1">
            <a:spLocks/>
          </p:cNvSpPr>
          <p:nvPr/>
        </p:nvSpPr>
        <p:spPr>
          <a:xfrm>
            <a:off x="76200" y="4495800"/>
            <a:ext cx="9144000" cy="186854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3200" b="0" i="0" dirty="0">
                <a:effectLst/>
                <a:latin typeface="-apple-system"/>
              </a:rPr>
              <a:t>Kevin Lee at </a:t>
            </a:r>
            <a:r>
              <a:rPr lang="en-US" sz="3200" b="0" i="0" dirty="0">
                <a:effectLst/>
                <a:latin typeface="-apple-system"/>
                <a:hlinkClick r:id="rId4"/>
              </a:rPr>
              <a:t>kevin@clinvia.com</a:t>
            </a:r>
            <a:endParaRPr lang="en-US" sz="3200" b="0" i="0" dirty="0">
              <a:effectLst/>
              <a:latin typeface="-apple-system"/>
            </a:endParaRPr>
          </a:p>
          <a:p>
            <a:endParaRPr lang="en-US" sz="3200" dirty="0">
              <a:latin typeface="-apple-system"/>
            </a:endParaRPr>
          </a:p>
          <a:p>
            <a:r>
              <a:rPr lang="en-US" sz="3200" b="0" i="0" dirty="0">
                <a:effectLst/>
                <a:latin typeface="-apple-system"/>
              </a:rPr>
              <a:t>LinkedIn : https://www.linkedin.com/in/hellokevinlee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5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F1DB-C0C3-BB99-4910-F3CA0B1E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2EB992-9460-ABA3-6C5B-4F85FB06E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953000"/>
            <a:ext cx="6400800" cy="457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2166956-99F4-B320-38F6-DADEAEBC46E4}"/>
              </a:ext>
            </a:extLst>
          </p:cNvPr>
          <p:cNvSpPr txBox="1">
            <a:spLocks/>
          </p:cNvSpPr>
          <p:nvPr/>
        </p:nvSpPr>
        <p:spPr>
          <a:xfrm>
            <a:off x="533400" y="2590800"/>
            <a:ext cx="10820399" cy="25656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5400" kern="0" dirty="0">
                <a:solidFill>
                  <a:srgbClr val="002060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62336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5476" y="1219201"/>
            <a:ext cx="8086725" cy="4876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>
                <a:solidFill>
                  <a:srgbClr val="0070C0"/>
                </a:solidFill>
              </a:rPr>
              <a:t>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10575" cy="1524000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E8A77-EE3F-4123-9799-37B5F4FECC43}"/>
              </a:ext>
            </a:extLst>
          </p:cNvPr>
          <p:cNvSpPr txBox="1">
            <a:spLocks/>
          </p:cNvSpPr>
          <p:nvPr/>
        </p:nvSpPr>
        <p:spPr bwMode="gray">
          <a:xfrm>
            <a:off x="104633" y="1371600"/>
            <a:ext cx="68994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4625" indent="-1746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61C02"/>
              </a:buClr>
              <a:buSzPct val="9000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8000" indent="-2190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b="1">
                <a:solidFill>
                  <a:srgbClr val="0179C1"/>
                </a:solidFill>
                <a:latin typeface="+mn-lt"/>
                <a:ea typeface="+mn-ea"/>
              </a:defRPr>
            </a:lvl2pPr>
            <a:lvl3pPr marL="790575" indent="-1682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919195"/>
              </a:buClr>
              <a:buSzPct val="80000"/>
              <a:buChar char="o"/>
              <a:defRPr sz="1600" b="1">
                <a:solidFill>
                  <a:srgbClr val="626262"/>
                </a:solidFill>
                <a:latin typeface="+mn-lt"/>
                <a:ea typeface="+mn-ea"/>
              </a:defRPr>
            </a:lvl3pPr>
            <a:lvl4pPr marL="1081088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261C02"/>
              </a:buClr>
              <a:buSzPct val="100000"/>
              <a:buChar char="•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370013" indent="-1746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–"/>
              <a:defRPr sz="1400" b="1">
                <a:solidFill>
                  <a:srgbClr val="0179C1"/>
                </a:solidFill>
                <a:latin typeface="+mn-lt"/>
                <a:ea typeface="+mn-ea"/>
              </a:defRPr>
            </a:lvl5pPr>
            <a:lvl6pPr marL="1827213" indent="-174625" algn="l" rtl="0" fontAlgn="base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1400" b="1">
                <a:solidFill>
                  <a:srgbClr val="0179C1"/>
                </a:solidFill>
                <a:latin typeface="+mn-lt"/>
                <a:ea typeface="+mn-ea"/>
              </a:defRPr>
            </a:lvl6pPr>
            <a:lvl7pPr marL="2284413" indent="-174625" algn="l" rtl="0" fontAlgn="base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1400" b="1">
                <a:solidFill>
                  <a:srgbClr val="0179C1"/>
                </a:solidFill>
                <a:latin typeface="+mn-lt"/>
                <a:ea typeface="+mn-ea"/>
              </a:defRPr>
            </a:lvl7pPr>
            <a:lvl8pPr marL="2741613" indent="-174625" algn="l" rtl="0" fontAlgn="base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1400" b="1">
                <a:solidFill>
                  <a:srgbClr val="0179C1"/>
                </a:solidFill>
                <a:latin typeface="+mn-lt"/>
                <a:ea typeface="+mn-ea"/>
              </a:defRPr>
            </a:lvl8pPr>
            <a:lvl9pPr marL="3198813" indent="-174625" algn="l" rtl="0" fontAlgn="base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1400" b="1">
                <a:solidFill>
                  <a:srgbClr val="0179C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800" kern="0" dirty="0"/>
              <a:t>Gen AI is coming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800" kern="0" dirty="0"/>
              <a:t>Why Gen AI in Biometric Leadership?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800" kern="0" dirty="0"/>
              <a:t>Gen AI Implementation Leadership ( System, Process &amp; People)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800" kern="0" dirty="0"/>
              <a:t>Leading into the future</a:t>
            </a: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800" kern="0" dirty="0"/>
              <a:t>Discussion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6620A-B01E-42C0-8204-5B144DBC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73" y="-45452"/>
            <a:ext cx="5214741" cy="6903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E97E2D6-2265-2069-00D1-4FEE4334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31" y="1600200"/>
            <a:ext cx="9402738" cy="52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7FF2B8-8AFC-8385-0289-468D4C3202C0}"/>
              </a:ext>
            </a:extLst>
          </p:cNvPr>
          <p:cNvSpPr txBox="1">
            <a:spLocks/>
          </p:cNvSpPr>
          <p:nvPr/>
        </p:nvSpPr>
        <p:spPr>
          <a:xfrm>
            <a:off x="-152400" y="76200"/>
            <a:ext cx="12074290" cy="12954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5400" b="1" dirty="0">
                <a:solidFill>
                  <a:schemeClr val="tx2"/>
                </a:solidFill>
              </a:rPr>
              <a:t>As a Child, have you ever dreamed something was coming at you?</a:t>
            </a:r>
          </a:p>
        </p:txBody>
      </p:sp>
    </p:spTree>
    <p:extLst>
      <p:ext uri="{BB962C8B-B14F-4D97-AF65-F5344CB8AC3E}">
        <p14:creationId xmlns:p14="http://schemas.microsoft.com/office/powerpoint/2010/main" val="20895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167C-4632-9BA7-4637-9E13B002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2D7B1-F213-9B62-C37C-91108842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6BD16-3727-687A-D3F9-E28872C4CA10}"/>
              </a:ext>
            </a:extLst>
          </p:cNvPr>
          <p:cNvSpPr txBox="1">
            <a:spLocks/>
          </p:cNvSpPr>
          <p:nvPr/>
        </p:nvSpPr>
        <p:spPr>
          <a:xfrm>
            <a:off x="-131645" y="152400"/>
            <a:ext cx="12455289" cy="12954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</a:rPr>
              <a:t>Nowadays, Just like our Childhood dream, something big, unstoppable is coming at our works.</a:t>
            </a:r>
          </a:p>
        </p:txBody>
      </p:sp>
      <p:pic>
        <p:nvPicPr>
          <p:cNvPr id="2050" name="Picture 2" descr="How will AI change the world? 5 deep dives into the technology's future :  NPR">
            <a:extLst>
              <a:ext uri="{FF2B5EF4-FFF2-40B4-BE49-F238E27FC236}">
                <a16:creationId xmlns:a16="http://schemas.microsoft.com/office/drawing/2014/main" id="{6C2A00CE-6CFE-D89D-2CAA-3723EBF8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46" y="1219201"/>
            <a:ext cx="9319554" cy="52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885BB-CE47-0B1A-3193-70A9DA5E7B2E}"/>
              </a:ext>
            </a:extLst>
          </p:cNvPr>
          <p:cNvSpPr txBox="1">
            <a:spLocks/>
          </p:cNvSpPr>
          <p:nvPr/>
        </p:nvSpPr>
        <p:spPr>
          <a:xfrm>
            <a:off x="6705600" y="4876800"/>
            <a:ext cx="3200400" cy="12954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</a:rPr>
              <a:t>Gen AI</a:t>
            </a: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7312-ED72-8145-783F-20A67D4D5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69394E-FA00-C086-5912-53007C8AD8D8}"/>
              </a:ext>
            </a:extLst>
          </p:cNvPr>
          <p:cNvSpPr txBox="1">
            <a:spLocks/>
          </p:cNvSpPr>
          <p:nvPr/>
        </p:nvSpPr>
        <p:spPr bwMode="gray">
          <a:xfrm>
            <a:off x="495301" y="1295401"/>
            <a:ext cx="528955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eaLnBrk="0" hangingPunct="0">
              <a:spcBef>
                <a:spcPct val="10000"/>
              </a:spcBef>
              <a:buClr>
                <a:srgbClr val="261C02"/>
              </a:buClr>
              <a:buSzPct val="90000"/>
            </a:pPr>
            <a:endParaRPr lang="en-US" altLang="en-US" sz="3600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174625" indent="-174625" eaLnBrk="0" hangingPunct="0">
              <a:spcBef>
                <a:spcPct val="10000"/>
              </a:spcBef>
              <a:buClr>
                <a:srgbClr val="261C0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  <a:ea typeface="+mn-ea"/>
              </a:rPr>
              <a:t>How can we lead this big and unstoppable wave?  </a:t>
            </a:r>
          </a:p>
          <a:p>
            <a:pPr marL="174625" indent="-174625" eaLnBrk="0" hangingPunct="0">
              <a:spcBef>
                <a:spcPct val="10000"/>
              </a:spcBef>
              <a:buClr>
                <a:srgbClr val="261C02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174625" indent="-174625" eaLnBrk="0" hangingPunct="0">
              <a:spcBef>
                <a:spcPct val="10000"/>
              </a:spcBef>
              <a:buClr>
                <a:srgbClr val="261C0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  <a:ea typeface="+mn-ea"/>
              </a:rPr>
              <a:t>What kind of leadership do we need to practice?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7E726-95A8-7B2C-7F75-CCD6202909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78" r="13492"/>
          <a:stretch>
            <a:fillRect/>
          </a:stretch>
        </p:blipFill>
        <p:spPr>
          <a:xfrm>
            <a:off x="6394451" y="1295401"/>
            <a:ext cx="5289549" cy="4800600"/>
          </a:xfrm>
          <a:prstGeom prst="rect">
            <a:avLst/>
          </a:prstGeom>
          <a:noFill/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C0750C8-E4F8-48FC-1F89-449DBD8E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28600"/>
            <a:ext cx="10693400" cy="1371600"/>
          </a:xfrm>
        </p:spPr>
        <p:txBody>
          <a:bodyPr>
            <a:normAutofit/>
          </a:bodyPr>
          <a:lstStyle/>
          <a:p>
            <a:r>
              <a:rPr lang="en-US" sz="5400" dirty="0"/>
              <a:t>If Gen AI is coming,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C1BC3-9F31-BA8C-0AB2-CE47834626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58DE5F1-E0F9-4CCA-92B7-7A6FC4DFEE1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-457200" y="76200"/>
            <a:ext cx="13106400" cy="964838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</a:rPr>
              <a:t>Why is Biometrics Leadership important in Gen AI era?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F8ABC1-1699-4E9A-AAD0-9180622BB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709612"/>
              </p:ext>
            </p:extLst>
          </p:nvPr>
        </p:nvGraphicFramePr>
        <p:xfrm>
          <a:off x="76200" y="914400"/>
          <a:ext cx="1188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9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802B3-98C6-428D-846F-594AA193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98C003-23F3-4ED2-AC2F-11C13E154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337DD6-81F2-4BAC-BD05-5C835039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78024-0834-43B4-ACE8-00FE0A034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90F298-B492-4C43-841F-15C2291A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2B66E9-E47E-46C9-B218-D9C09046B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B67-4730-4D38-BDA7-9EE4319C4816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4495800" cy="5248821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endParaRPr lang="en-US" alt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25486-CC1C-4CEB-9943-A7229CA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4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DE5F1-E0F9-4CCA-92B7-7A6FC4DFEE1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F18797-782D-09A6-045D-FD454E246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333134"/>
              </p:ext>
            </p:extLst>
          </p:nvPr>
        </p:nvGraphicFramePr>
        <p:xfrm>
          <a:off x="4953000" y="0"/>
          <a:ext cx="7010400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80A27C3-B023-480D-8C84-3332EA39913E}"/>
              </a:ext>
            </a:extLst>
          </p:cNvPr>
          <p:cNvSpPr txBox="1">
            <a:spLocks/>
          </p:cNvSpPr>
          <p:nvPr/>
        </p:nvSpPr>
        <p:spPr>
          <a:xfrm>
            <a:off x="-1219200" y="304800"/>
            <a:ext cx="9372600" cy="137160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</a:rPr>
              <a:t>Definition of Leadership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DC77E-5EF6-4444-B289-02B5516043A8}"/>
              </a:ext>
            </a:extLst>
          </p:cNvPr>
          <p:cNvSpPr txBox="1">
            <a:spLocks/>
          </p:cNvSpPr>
          <p:nvPr/>
        </p:nvSpPr>
        <p:spPr>
          <a:xfrm>
            <a:off x="248697" y="1422038"/>
            <a:ext cx="5697141" cy="39983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3000" dirty="0">
                <a:latin typeface="-apple-system"/>
              </a:rPr>
              <a:t>Leadership is defined as </a:t>
            </a:r>
          </a:p>
          <a:p>
            <a:endParaRPr lang="en-US" sz="3000" dirty="0">
              <a:latin typeface="-apple-system"/>
            </a:endParaRPr>
          </a:p>
          <a:p>
            <a:r>
              <a:rPr lang="en-US" sz="3000" dirty="0">
                <a:latin typeface="-apple-system"/>
              </a:rPr>
              <a:t>“the ability </a:t>
            </a:r>
          </a:p>
          <a:p>
            <a:r>
              <a:rPr lang="en-US" sz="3000" dirty="0">
                <a:latin typeface="-apple-system"/>
              </a:rPr>
              <a:t>to cultivate the </a:t>
            </a:r>
            <a:r>
              <a:rPr lang="en-US" sz="3000" dirty="0">
                <a:highlight>
                  <a:srgbClr val="FFFF00"/>
                </a:highlight>
                <a:latin typeface="-apple-system"/>
              </a:rPr>
              <a:t>environment</a:t>
            </a:r>
            <a:r>
              <a:rPr lang="en-US" sz="3000" dirty="0">
                <a:latin typeface="-apple-system"/>
              </a:rPr>
              <a:t>, </a:t>
            </a:r>
          </a:p>
          <a:p>
            <a:r>
              <a:rPr lang="en-US" sz="3000" dirty="0">
                <a:latin typeface="-apple-system"/>
              </a:rPr>
              <a:t>guide the </a:t>
            </a:r>
            <a:r>
              <a:rPr lang="en-US" sz="3000" dirty="0">
                <a:highlight>
                  <a:srgbClr val="FFFF00"/>
                </a:highlight>
                <a:latin typeface="-apple-system"/>
              </a:rPr>
              <a:t>process</a:t>
            </a:r>
            <a:r>
              <a:rPr lang="en-US" sz="3000" dirty="0">
                <a:latin typeface="-apple-system"/>
              </a:rPr>
              <a:t>, </a:t>
            </a:r>
          </a:p>
          <a:p>
            <a:r>
              <a:rPr lang="en-US" sz="3000" dirty="0">
                <a:latin typeface="-apple-system"/>
              </a:rPr>
              <a:t>empower </a:t>
            </a:r>
            <a:r>
              <a:rPr lang="en-US" sz="3000" dirty="0">
                <a:highlight>
                  <a:srgbClr val="FFFF00"/>
                </a:highlight>
                <a:latin typeface="-apple-system"/>
              </a:rPr>
              <a:t>people </a:t>
            </a:r>
          </a:p>
          <a:p>
            <a:endParaRPr lang="en-US" sz="3000" dirty="0">
              <a:latin typeface="-apple-system"/>
            </a:endParaRPr>
          </a:p>
          <a:p>
            <a:r>
              <a:rPr lang="en-US" sz="3000" dirty="0">
                <a:latin typeface="-apple-system"/>
              </a:rPr>
              <a:t>to achieve a shared vision and drive common goals”</a:t>
            </a:r>
          </a:p>
          <a:p>
            <a:endParaRPr lang="en-US" sz="3000" dirty="0">
              <a:latin typeface="-apple-system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942975" lvl="2" indent="-257175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196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A5C5-D808-4A4B-8F86-1BD5376D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287000" cy="5715000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solidFill>
                  <a:schemeClr val="tx2"/>
                </a:solidFill>
              </a:rPr>
              <a:t>Gen AI </a:t>
            </a:r>
            <a:r>
              <a:rPr lang="en-US" sz="5400" cap="none" dirty="0">
                <a:solidFill>
                  <a:schemeClr val="tx2"/>
                </a:solidFill>
              </a:rPr>
              <a:t>Tools / Systems</a:t>
            </a:r>
            <a:r>
              <a:rPr lang="en-US" sz="5400" b="1" cap="none" dirty="0">
                <a:solidFill>
                  <a:schemeClr val="tx2"/>
                </a:solidFill>
              </a:rPr>
              <a:t> in Biometrics</a:t>
            </a:r>
            <a:br>
              <a:rPr lang="en-US" sz="5400" cap="none" dirty="0">
                <a:solidFill>
                  <a:schemeClr val="tx2"/>
                </a:solidFill>
              </a:rPr>
            </a:br>
            <a:br>
              <a:rPr lang="en-US" cap="none" dirty="0">
                <a:solidFill>
                  <a:schemeClr val="tx2"/>
                </a:solidFill>
              </a:rPr>
            </a:br>
            <a:r>
              <a:rPr lang="en-US" cap="none" dirty="0">
                <a:solidFill>
                  <a:schemeClr val="tx2"/>
                </a:solidFill>
              </a:rPr>
              <a:t>- Identifying Gen AI tools</a:t>
            </a:r>
            <a:br>
              <a:rPr lang="en-US" cap="none" dirty="0">
                <a:solidFill>
                  <a:schemeClr val="tx2"/>
                </a:solidFill>
              </a:rPr>
            </a:br>
            <a:r>
              <a:rPr lang="en-US" cap="none" dirty="0">
                <a:solidFill>
                  <a:schemeClr val="tx2"/>
                </a:solidFill>
              </a:rPr>
              <a:t>- Integrating with existing infrastructure</a:t>
            </a:r>
            <a:br>
              <a:rPr lang="en-US" cap="none" dirty="0">
                <a:solidFill>
                  <a:schemeClr val="tx2"/>
                </a:solidFill>
              </a:rPr>
            </a:br>
            <a:r>
              <a:rPr lang="en-US" cap="none" dirty="0">
                <a:solidFill>
                  <a:schemeClr val="tx2"/>
                </a:solidFill>
              </a:rPr>
              <a:t>- Validation framework</a:t>
            </a:r>
            <a:br>
              <a:rPr lang="en-US" cap="none" dirty="0">
                <a:solidFill>
                  <a:schemeClr val="tx2"/>
                </a:solidFill>
              </a:rPr>
            </a:br>
            <a:r>
              <a:rPr lang="en-US" cap="none" dirty="0">
                <a:solidFill>
                  <a:schemeClr val="tx2"/>
                </a:solidFill>
              </a:rPr>
              <a:t>- Compliance and Integrity</a:t>
            </a:r>
          </a:p>
        </p:txBody>
      </p:sp>
    </p:spTree>
    <p:extLst>
      <p:ext uri="{BB962C8B-B14F-4D97-AF65-F5344CB8AC3E}">
        <p14:creationId xmlns:p14="http://schemas.microsoft.com/office/powerpoint/2010/main" val="30586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armacyclics">
  <a:themeElements>
    <a:clrScheme name="CPHD_template_Internal 11">
      <a:dk1>
        <a:srgbClr val="000000"/>
      </a:dk1>
      <a:lt1>
        <a:srgbClr val="FFFFFF"/>
      </a:lt1>
      <a:dk2>
        <a:srgbClr val="0179C1"/>
      </a:dk2>
      <a:lt2>
        <a:srgbClr val="919195"/>
      </a:lt2>
      <a:accent1>
        <a:srgbClr val="D56A2B"/>
      </a:accent1>
      <a:accent2>
        <a:srgbClr val="4AA0DA"/>
      </a:accent2>
      <a:accent3>
        <a:srgbClr val="FFFFFF"/>
      </a:accent3>
      <a:accent4>
        <a:srgbClr val="000000"/>
      </a:accent4>
      <a:accent5>
        <a:srgbClr val="E7B9AC"/>
      </a:accent5>
      <a:accent6>
        <a:srgbClr val="4291C5"/>
      </a:accent6>
      <a:hlink>
        <a:srgbClr val="09426D"/>
      </a:hlink>
      <a:folHlink>
        <a:srgbClr val="D4C82C"/>
      </a:folHlink>
    </a:clrScheme>
    <a:fontScheme name="CPHD_template_Intern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0" cap="none" spc="0" normalizeH="0" baseline="0" noProof="0" dirty="0" smtClean="0">
            <a:ln>
              <a:noFill/>
            </a:ln>
            <a:solidFill>
              <a:srgbClr val="0070C0"/>
            </a:solidFill>
            <a:effectLst/>
            <a:uLnTx/>
            <a:uFillTx/>
            <a:latin typeface="Arial Narrow" pitchFamily="34" charset="0"/>
            <a:ea typeface="+mj-ea"/>
            <a:cs typeface="+mj-cs"/>
          </a:defRPr>
        </a:defPPr>
      </a:lstStyle>
    </a:txDef>
  </a:objectDefaults>
  <a:extraClrSchemeLst>
    <a:extraClrScheme>
      <a:clrScheme name="CPHD_template_Internal 1">
        <a:dk1>
          <a:srgbClr val="122C50"/>
        </a:dk1>
        <a:lt1>
          <a:srgbClr val="FFFFFF"/>
        </a:lt1>
        <a:dk2>
          <a:srgbClr val="122C50"/>
        </a:dk2>
        <a:lt2>
          <a:srgbClr val="939598"/>
        </a:lt2>
        <a:accent1>
          <a:srgbClr val="85C446"/>
        </a:accent1>
        <a:accent2>
          <a:srgbClr val="CEDD44"/>
        </a:accent2>
        <a:accent3>
          <a:srgbClr val="FFFFFF"/>
        </a:accent3>
        <a:accent4>
          <a:srgbClr val="0E2443"/>
        </a:accent4>
        <a:accent5>
          <a:srgbClr val="C2DEB0"/>
        </a:accent5>
        <a:accent6>
          <a:srgbClr val="BAC83D"/>
        </a:accent6>
        <a:hlink>
          <a:srgbClr val="85C446"/>
        </a:hlink>
        <a:folHlink>
          <a:srgbClr val="122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2">
        <a:dk1>
          <a:srgbClr val="191C1F"/>
        </a:dk1>
        <a:lt1>
          <a:srgbClr val="FFFFFF"/>
        </a:lt1>
        <a:dk2>
          <a:srgbClr val="008FC5"/>
        </a:dk2>
        <a:lt2>
          <a:srgbClr val="939393"/>
        </a:lt2>
        <a:accent1>
          <a:srgbClr val="417630"/>
        </a:accent1>
        <a:accent2>
          <a:srgbClr val="FDB938"/>
        </a:accent2>
        <a:accent3>
          <a:srgbClr val="FFFFFF"/>
        </a:accent3>
        <a:accent4>
          <a:srgbClr val="141619"/>
        </a:accent4>
        <a:accent5>
          <a:srgbClr val="B0BDAD"/>
        </a:accent5>
        <a:accent6>
          <a:srgbClr val="E5A732"/>
        </a:accent6>
        <a:hlink>
          <a:srgbClr val="417630"/>
        </a:hlink>
        <a:folHlink>
          <a:srgbClr val="9393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3">
        <a:dk1>
          <a:srgbClr val="261C02"/>
        </a:dk1>
        <a:lt1>
          <a:srgbClr val="FFFFFF"/>
        </a:lt1>
        <a:dk2>
          <a:srgbClr val="0179C1"/>
        </a:dk2>
        <a:lt2>
          <a:srgbClr val="919195"/>
        </a:lt2>
        <a:accent1>
          <a:srgbClr val="70CDE3"/>
        </a:accent1>
        <a:accent2>
          <a:srgbClr val="791D7E"/>
        </a:accent2>
        <a:accent3>
          <a:srgbClr val="FFFFFF"/>
        </a:accent3>
        <a:accent4>
          <a:srgbClr val="1F1601"/>
        </a:accent4>
        <a:accent5>
          <a:srgbClr val="BBE3EF"/>
        </a:accent5>
        <a:accent6>
          <a:srgbClr val="6D1972"/>
        </a:accent6>
        <a:hlink>
          <a:srgbClr val="8CC63F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4">
        <a:dk1>
          <a:srgbClr val="122C50"/>
        </a:dk1>
        <a:lt1>
          <a:srgbClr val="FFFFFF"/>
        </a:lt1>
        <a:dk2>
          <a:srgbClr val="122C50"/>
        </a:dk2>
        <a:lt2>
          <a:srgbClr val="939598"/>
        </a:lt2>
        <a:accent1>
          <a:srgbClr val="85C446"/>
        </a:accent1>
        <a:accent2>
          <a:srgbClr val="CEDD44"/>
        </a:accent2>
        <a:accent3>
          <a:srgbClr val="FFFFFF"/>
        </a:accent3>
        <a:accent4>
          <a:srgbClr val="0E2443"/>
        </a:accent4>
        <a:accent5>
          <a:srgbClr val="C2DEB0"/>
        </a:accent5>
        <a:accent6>
          <a:srgbClr val="BAC83D"/>
        </a:accent6>
        <a:hlink>
          <a:srgbClr val="85C446"/>
        </a:hlink>
        <a:folHlink>
          <a:srgbClr val="122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5">
        <a:dk1>
          <a:srgbClr val="191C1F"/>
        </a:dk1>
        <a:lt1>
          <a:srgbClr val="FFFFFF"/>
        </a:lt1>
        <a:dk2>
          <a:srgbClr val="008FC5"/>
        </a:dk2>
        <a:lt2>
          <a:srgbClr val="939393"/>
        </a:lt2>
        <a:accent1>
          <a:srgbClr val="417630"/>
        </a:accent1>
        <a:accent2>
          <a:srgbClr val="FDB938"/>
        </a:accent2>
        <a:accent3>
          <a:srgbClr val="FFFFFF"/>
        </a:accent3>
        <a:accent4>
          <a:srgbClr val="141619"/>
        </a:accent4>
        <a:accent5>
          <a:srgbClr val="B0BDAD"/>
        </a:accent5>
        <a:accent6>
          <a:srgbClr val="E5A732"/>
        </a:accent6>
        <a:hlink>
          <a:srgbClr val="417630"/>
        </a:hlink>
        <a:folHlink>
          <a:srgbClr val="9393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6">
        <a:dk1>
          <a:srgbClr val="261C02"/>
        </a:dk1>
        <a:lt1>
          <a:srgbClr val="FFFFFF"/>
        </a:lt1>
        <a:dk2>
          <a:srgbClr val="0179C1"/>
        </a:dk2>
        <a:lt2>
          <a:srgbClr val="919195"/>
        </a:lt2>
        <a:accent1>
          <a:srgbClr val="70CDE3"/>
        </a:accent1>
        <a:accent2>
          <a:srgbClr val="791D7E"/>
        </a:accent2>
        <a:accent3>
          <a:srgbClr val="FFFFFF"/>
        </a:accent3>
        <a:accent4>
          <a:srgbClr val="1F1601"/>
        </a:accent4>
        <a:accent5>
          <a:srgbClr val="BBE3EF"/>
        </a:accent5>
        <a:accent6>
          <a:srgbClr val="6D1972"/>
        </a:accent6>
        <a:hlink>
          <a:srgbClr val="8CC63F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7">
        <a:dk1>
          <a:srgbClr val="000000"/>
        </a:dk1>
        <a:lt1>
          <a:srgbClr val="FFFFFF"/>
        </a:lt1>
        <a:dk2>
          <a:srgbClr val="0179C1"/>
        </a:dk2>
        <a:lt2>
          <a:srgbClr val="919195"/>
        </a:lt2>
        <a:accent1>
          <a:srgbClr val="70CDE3"/>
        </a:accent1>
        <a:accent2>
          <a:srgbClr val="791D7E"/>
        </a:accent2>
        <a:accent3>
          <a:srgbClr val="FFFFFF"/>
        </a:accent3>
        <a:accent4>
          <a:srgbClr val="000000"/>
        </a:accent4>
        <a:accent5>
          <a:srgbClr val="BBE3EF"/>
        </a:accent5>
        <a:accent6>
          <a:srgbClr val="6D1972"/>
        </a:accent6>
        <a:hlink>
          <a:srgbClr val="8CC63F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8">
        <a:dk1>
          <a:srgbClr val="000000"/>
        </a:dk1>
        <a:lt1>
          <a:srgbClr val="FFFFFF"/>
        </a:lt1>
        <a:dk2>
          <a:srgbClr val="0179C1"/>
        </a:dk2>
        <a:lt2>
          <a:srgbClr val="919195"/>
        </a:lt2>
        <a:accent1>
          <a:srgbClr val="D56A2B"/>
        </a:accent1>
        <a:accent2>
          <a:srgbClr val="2897EC"/>
        </a:accent2>
        <a:accent3>
          <a:srgbClr val="FFFFFF"/>
        </a:accent3>
        <a:accent4>
          <a:srgbClr val="000000"/>
        </a:accent4>
        <a:accent5>
          <a:srgbClr val="E7B9AC"/>
        </a:accent5>
        <a:accent6>
          <a:srgbClr val="2388D6"/>
        </a:accent6>
        <a:hlink>
          <a:srgbClr val="09426D"/>
        </a:hlink>
        <a:folHlink>
          <a:srgbClr val="D4C8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9">
        <a:dk1>
          <a:srgbClr val="000000"/>
        </a:dk1>
        <a:lt1>
          <a:srgbClr val="FFFFFF"/>
        </a:lt1>
        <a:dk2>
          <a:srgbClr val="0179C1"/>
        </a:dk2>
        <a:lt2>
          <a:srgbClr val="919195"/>
        </a:lt2>
        <a:accent1>
          <a:srgbClr val="D56A2B"/>
        </a:accent1>
        <a:accent2>
          <a:srgbClr val="2568EF"/>
        </a:accent2>
        <a:accent3>
          <a:srgbClr val="FFFFFF"/>
        </a:accent3>
        <a:accent4>
          <a:srgbClr val="000000"/>
        </a:accent4>
        <a:accent5>
          <a:srgbClr val="E7B9AC"/>
        </a:accent5>
        <a:accent6>
          <a:srgbClr val="205ED9"/>
        </a:accent6>
        <a:hlink>
          <a:srgbClr val="09426D"/>
        </a:hlink>
        <a:folHlink>
          <a:srgbClr val="D4C8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10">
        <a:dk1>
          <a:srgbClr val="000000"/>
        </a:dk1>
        <a:lt1>
          <a:srgbClr val="FFFFFF"/>
        </a:lt1>
        <a:dk2>
          <a:srgbClr val="0F94B3"/>
        </a:dk2>
        <a:lt2>
          <a:srgbClr val="919195"/>
        </a:lt2>
        <a:accent1>
          <a:srgbClr val="D56A2B"/>
        </a:accent1>
        <a:accent2>
          <a:srgbClr val="2568EF"/>
        </a:accent2>
        <a:accent3>
          <a:srgbClr val="FFFFFF"/>
        </a:accent3>
        <a:accent4>
          <a:srgbClr val="000000"/>
        </a:accent4>
        <a:accent5>
          <a:srgbClr val="E7B9AC"/>
        </a:accent5>
        <a:accent6>
          <a:srgbClr val="205ED9"/>
        </a:accent6>
        <a:hlink>
          <a:srgbClr val="09426D"/>
        </a:hlink>
        <a:folHlink>
          <a:srgbClr val="D4C8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HD_template_Internal 11">
        <a:dk1>
          <a:srgbClr val="000000"/>
        </a:dk1>
        <a:lt1>
          <a:srgbClr val="FFFFFF"/>
        </a:lt1>
        <a:dk2>
          <a:srgbClr val="0179C1"/>
        </a:dk2>
        <a:lt2>
          <a:srgbClr val="919195"/>
        </a:lt2>
        <a:accent1>
          <a:srgbClr val="D56A2B"/>
        </a:accent1>
        <a:accent2>
          <a:srgbClr val="4AA0DA"/>
        </a:accent2>
        <a:accent3>
          <a:srgbClr val="FFFFFF"/>
        </a:accent3>
        <a:accent4>
          <a:srgbClr val="000000"/>
        </a:accent4>
        <a:accent5>
          <a:srgbClr val="E7B9AC"/>
        </a:accent5>
        <a:accent6>
          <a:srgbClr val="4291C5"/>
        </a:accent6>
        <a:hlink>
          <a:srgbClr val="09426D"/>
        </a:hlink>
        <a:folHlink>
          <a:srgbClr val="D4C8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29F2B414C934F8B0BE18D0D29011C" ma:contentTypeVersion="13" ma:contentTypeDescription="Create a new document." ma:contentTypeScope="" ma:versionID="146bd73dff10543c456b3dd64e49f87b">
  <xsd:schema xmlns:xsd="http://www.w3.org/2001/XMLSchema" xmlns:xs="http://www.w3.org/2001/XMLSchema" xmlns:p="http://schemas.microsoft.com/office/2006/metadata/properties" xmlns:ns2="7abc6349-09de-4365-b7bb-1cada94f2af8" targetNamespace="http://schemas.microsoft.com/office/2006/metadata/properties" ma:root="true" ma:fieldsID="757ebe7b538316d03dcf7c9915b463e4" ns2:_="">
    <xsd:import namespace="7abc6349-09de-4365-b7bb-1cada94f2a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c6349-09de-4365-b7bb-1cada94f2a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377D2-4D4F-4FFB-85B9-F86CE7BB2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c6349-09de-4365-b7bb-1cada94f2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257441-6E07-4584-B828-035DBB1A03C0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7abc6349-09de-4365-b7bb-1cada94f2af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97BC66-CC66-4773-B825-AB6E1B1E68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FD2DF72-10EA-421A-A5C8-7CFF0977A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13571</TotalTime>
  <Words>943</Words>
  <Application>Microsoft Office PowerPoint</Application>
  <PresentationFormat>Widescreen</PresentationFormat>
  <Paragraphs>176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Arial Narrow</vt:lpstr>
      <vt:lpstr>Calibri</vt:lpstr>
      <vt:lpstr>Symbol</vt:lpstr>
      <vt:lpstr>Wingdings</vt:lpstr>
      <vt:lpstr>Pharmacyclics</vt:lpstr>
      <vt:lpstr>PowerPoint Presentation</vt:lpstr>
      <vt:lpstr>Disclaimer</vt:lpstr>
      <vt:lpstr>Agenda</vt:lpstr>
      <vt:lpstr>PowerPoint Presentation</vt:lpstr>
      <vt:lpstr>PowerPoint Presentation</vt:lpstr>
      <vt:lpstr>If Gen AI is coming, </vt:lpstr>
      <vt:lpstr>PowerPoint Presentation</vt:lpstr>
      <vt:lpstr>PowerPoint Presentation</vt:lpstr>
      <vt:lpstr>Gen AI Tools / Systems in Biometrics  - Identifying Gen AI tools - Integrating with existing infrastructure - Validation framework - Compliance and Integrity</vt:lpstr>
      <vt:lpstr>PowerPoint Presentation</vt:lpstr>
      <vt:lpstr>PowerPoint Presentation</vt:lpstr>
      <vt:lpstr>PowerPoint Presentation</vt:lpstr>
      <vt:lpstr>PowerPoint Presentation</vt:lpstr>
      <vt:lpstr>Gen AI Process Roadmap  - Validation &amp; QC - End to End Current Process Redesign - Human &amp; AI Collaboration - Regulatory Strategy </vt:lpstr>
      <vt:lpstr>PowerPoint Presentation</vt:lpstr>
      <vt:lpstr>PowerPoint Presentation</vt:lpstr>
      <vt:lpstr>PowerPoint Presentation</vt:lpstr>
      <vt:lpstr>End-to-End Process Redesign with Gen AI Integration</vt:lpstr>
      <vt:lpstr>Human vs AI Collaboration Strategy</vt:lpstr>
      <vt:lpstr>Regulatory Strategy</vt:lpstr>
      <vt:lpstr>People Empowerment  - Capability Building - Culture Transformation - Cross functional Collaboration</vt:lpstr>
      <vt:lpstr>Comprehensive Capability Building</vt:lpstr>
      <vt:lpstr>Culture Transformation</vt:lpstr>
      <vt:lpstr>Cross-functional Collaboration</vt:lpstr>
      <vt:lpstr>Leading into the future  - Super Biometric Team ( Avenger )</vt:lpstr>
      <vt:lpstr>PowerPoint Presentation</vt:lpstr>
      <vt:lpstr>PowerPoint Presentation</vt:lpstr>
      <vt:lpstr>PowerPoint Presentation</vt:lpstr>
      <vt:lpstr>PowerPoint Presentation</vt:lpstr>
    </vt:vector>
  </TitlesOfParts>
  <Company>Cepheid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Goes Here</dc:title>
  <dc:creator>Kevin Lee</dc:creator>
  <cp:lastModifiedBy>Kyo S Lee</cp:lastModifiedBy>
  <cp:revision>270</cp:revision>
  <cp:lastPrinted>2025-04-19T21:04:29Z</cp:lastPrinted>
  <dcterms:created xsi:type="dcterms:W3CDTF">2011-01-30T22:23:37Z</dcterms:created>
  <dcterms:modified xsi:type="dcterms:W3CDTF">2025-10-25T17:25:15Z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0x01010011429F2B414C934F8B0BE18D0D29011C</vt:lpwstr>
  </property>
</Properties>
</file>