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18"/>
  </p:notesMasterIdLst>
  <p:sldIdLst>
    <p:sldId id="272" r:id="rId2"/>
    <p:sldId id="267" r:id="rId3"/>
    <p:sldId id="283" r:id="rId4"/>
    <p:sldId id="260" r:id="rId5"/>
    <p:sldId id="300" r:id="rId6"/>
    <p:sldId id="275" r:id="rId7"/>
    <p:sldId id="288" r:id="rId8"/>
    <p:sldId id="284" r:id="rId9"/>
    <p:sldId id="309" r:id="rId10"/>
    <p:sldId id="285" r:id="rId11"/>
    <p:sldId id="308" r:id="rId12"/>
    <p:sldId id="293" r:id="rId13"/>
    <p:sldId id="296" r:id="rId14"/>
    <p:sldId id="305" r:id="rId15"/>
    <p:sldId id="304"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DEE"/>
    <a:srgbClr val="FEFDCD"/>
    <a:srgbClr val="DFEFF6"/>
    <a:srgbClr val="005DA2"/>
    <a:srgbClr val="FFFF00"/>
    <a:srgbClr val="3D5D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96" autoAdjust="0"/>
    <p:restoredTop sz="78692" autoAdjust="0"/>
  </p:normalViewPr>
  <p:slideViewPr>
    <p:cSldViewPr>
      <p:cViewPr varScale="1">
        <p:scale>
          <a:sx n="75" d="100"/>
          <a:sy n="75" d="100"/>
        </p:scale>
        <p:origin x="701" y="53"/>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 Ingrid" userId="d7adf037-6e1a-4ed6-8dbb-a3ae3b9225fb" providerId="ADAL" clId="{020B6314-24AC-40E1-8BBB-FC17B4E95A24}"/>
    <pc:docChg chg="custSel modSld">
      <pc:chgData name="Shu, Ingrid" userId="d7adf037-6e1a-4ed6-8dbb-a3ae3b9225fb" providerId="ADAL" clId="{020B6314-24AC-40E1-8BBB-FC17B4E95A24}" dt="2025-09-15T12:00:07.972" v="2319" actId="20577"/>
      <pc:docMkLst>
        <pc:docMk/>
      </pc:docMkLst>
      <pc:sldChg chg="modNotesTx">
        <pc:chgData name="Shu, Ingrid" userId="d7adf037-6e1a-4ed6-8dbb-a3ae3b9225fb" providerId="ADAL" clId="{020B6314-24AC-40E1-8BBB-FC17B4E95A24}" dt="2025-09-15T11:30:25.923" v="432" actId="20577"/>
        <pc:sldMkLst>
          <pc:docMk/>
          <pc:sldMk cId="3717837853" sldId="275"/>
        </pc:sldMkLst>
      </pc:sldChg>
      <pc:sldChg chg="modNotesTx">
        <pc:chgData name="Shu, Ingrid" userId="d7adf037-6e1a-4ed6-8dbb-a3ae3b9225fb" providerId="ADAL" clId="{020B6314-24AC-40E1-8BBB-FC17B4E95A24}" dt="2025-09-15T11:29:43.501" v="250" actId="20577"/>
        <pc:sldMkLst>
          <pc:docMk/>
          <pc:sldMk cId="1683303710" sldId="283"/>
        </pc:sldMkLst>
      </pc:sldChg>
      <pc:sldChg chg="modNotesTx">
        <pc:chgData name="Shu, Ingrid" userId="d7adf037-6e1a-4ed6-8dbb-a3ae3b9225fb" providerId="ADAL" clId="{020B6314-24AC-40E1-8BBB-FC17B4E95A24}" dt="2025-09-15T11:31:19.967" v="463" actId="20577"/>
        <pc:sldMkLst>
          <pc:docMk/>
          <pc:sldMk cId="3057257871" sldId="284"/>
        </pc:sldMkLst>
      </pc:sldChg>
      <pc:sldChg chg="modNotesTx">
        <pc:chgData name="Shu, Ingrid" userId="d7adf037-6e1a-4ed6-8dbb-a3ae3b9225fb" providerId="ADAL" clId="{020B6314-24AC-40E1-8BBB-FC17B4E95A24}" dt="2025-09-15T11:37:30.885" v="1380" actId="20577"/>
        <pc:sldMkLst>
          <pc:docMk/>
          <pc:sldMk cId="2324982842" sldId="293"/>
        </pc:sldMkLst>
      </pc:sldChg>
      <pc:sldChg chg="modNotesTx">
        <pc:chgData name="Shu, Ingrid" userId="d7adf037-6e1a-4ed6-8dbb-a3ae3b9225fb" providerId="ADAL" clId="{020B6314-24AC-40E1-8BBB-FC17B4E95A24}" dt="2025-09-15T11:38:33.786" v="1438" actId="20577"/>
        <pc:sldMkLst>
          <pc:docMk/>
          <pc:sldMk cId="774210290" sldId="296"/>
        </pc:sldMkLst>
      </pc:sldChg>
      <pc:sldChg chg="modNotesTx">
        <pc:chgData name="Shu, Ingrid" userId="d7adf037-6e1a-4ed6-8dbb-a3ae3b9225fb" providerId="ADAL" clId="{020B6314-24AC-40E1-8BBB-FC17B4E95A24}" dt="2025-09-15T11:51:41.147" v="2313" actId="20577"/>
        <pc:sldMkLst>
          <pc:docMk/>
          <pc:sldMk cId="1645774203" sldId="300"/>
        </pc:sldMkLst>
      </pc:sldChg>
      <pc:sldChg chg="modSp modAnim modNotesTx">
        <pc:chgData name="Shu, Ingrid" userId="d7adf037-6e1a-4ed6-8dbb-a3ae3b9225fb" providerId="ADAL" clId="{020B6314-24AC-40E1-8BBB-FC17B4E95A24}" dt="2025-09-15T12:00:07.972" v="2319" actId="20577"/>
        <pc:sldMkLst>
          <pc:docMk/>
          <pc:sldMk cId="3097544993" sldId="305"/>
        </pc:sldMkLst>
        <pc:spChg chg="mod">
          <ac:chgData name="Shu, Ingrid" userId="d7adf037-6e1a-4ed6-8dbb-a3ae3b9225fb" providerId="ADAL" clId="{020B6314-24AC-40E1-8BBB-FC17B4E95A24}" dt="2025-09-15T12:00:07.972" v="2319" actId="20577"/>
          <ac:spMkLst>
            <pc:docMk/>
            <pc:sldMk cId="3097544993" sldId="305"/>
            <ac:spMk id="6" creationId="{1E5481EA-4633-4AB5-9E4A-997BFD328D14}"/>
          </ac:spMkLst>
        </pc:spChg>
      </pc:sldChg>
      <pc:sldChg chg="modNotesTx">
        <pc:chgData name="Shu, Ingrid" userId="d7adf037-6e1a-4ed6-8dbb-a3ae3b9225fb" providerId="ADAL" clId="{020B6314-24AC-40E1-8BBB-FC17B4E95A24}" dt="2025-09-15T11:35:03.867" v="914" actId="20577"/>
        <pc:sldMkLst>
          <pc:docMk/>
          <pc:sldMk cId="2933949461" sldId="308"/>
        </pc:sldMkLst>
      </pc:sldChg>
    </pc:docChg>
  </pc:docChgLst>
  <pc:docChgLst>
    <pc:chgData name="Shu, Ingrid" userId="d7adf037-6e1a-4ed6-8dbb-a3ae3b9225fb" providerId="ADAL" clId="{5460DF8D-E188-4286-ABFC-E26CDDA71FE8}"/>
    <pc:docChg chg="custSel modSld">
      <pc:chgData name="Shu, Ingrid" userId="d7adf037-6e1a-4ed6-8dbb-a3ae3b9225fb" providerId="ADAL" clId="{5460DF8D-E188-4286-ABFC-E26CDDA71FE8}" dt="2025-10-13T21:39:48.649" v="162" actId="1076"/>
      <pc:docMkLst>
        <pc:docMk/>
      </pc:docMkLst>
      <pc:sldChg chg="addSp delSp modSp mod">
        <pc:chgData name="Shu, Ingrid" userId="d7adf037-6e1a-4ed6-8dbb-a3ae3b9225fb" providerId="ADAL" clId="{5460DF8D-E188-4286-ABFC-E26CDDA71FE8}" dt="2025-10-13T21:37:19.915" v="133" actId="478"/>
        <pc:sldMkLst>
          <pc:docMk/>
          <pc:sldMk cId="0" sldId="260"/>
        </pc:sldMkLst>
        <pc:spChg chg="del mod">
          <ac:chgData name="Shu, Ingrid" userId="d7adf037-6e1a-4ed6-8dbb-a3ae3b9225fb" providerId="ADAL" clId="{5460DF8D-E188-4286-ABFC-E26CDDA71FE8}" dt="2025-10-13T21:37:19.915" v="133" actId="478"/>
          <ac:spMkLst>
            <pc:docMk/>
            <pc:sldMk cId="0" sldId="260"/>
            <ac:spMk id="2" creationId="{CEF885D5-0C98-4B0E-BBBE-690267682655}"/>
          </ac:spMkLst>
        </pc:spChg>
        <pc:spChg chg="mod">
          <ac:chgData name="Shu, Ingrid" userId="d7adf037-6e1a-4ed6-8dbb-a3ae3b9225fb" providerId="ADAL" clId="{5460DF8D-E188-4286-ABFC-E26CDDA71FE8}" dt="2025-10-13T21:37:05.664" v="130" actId="1076"/>
          <ac:spMkLst>
            <pc:docMk/>
            <pc:sldMk cId="0" sldId="260"/>
            <ac:spMk id="5" creationId="{D9C5C0CA-638B-4A18-80AB-13847D092621}"/>
          </ac:spMkLst>
        </pc:spChg>
        <pc:spChg chg="mod">
          <ac:chgData name="Shu, Ingrid" userId="d7adf037-6e1a-4ed6-8dbb-a3ae3b9225fb" providerId="ADAL" clId="{5460DF8D-E188-4286-ABFC-E26CDDA71FE8}" dt="2025-10-13T21:37:15.894" v="132" actId="255"/>
          <ac:spMkLst>
            <pc:docMk/>
            <pc:sldMk cId="0" sldId="260"/>
            <ac:spMk id="6" creationId="{1E5481EA-4633-4AB5-9E4A-997BFD328D14}"/>
          </ac:spMkLst>
        </pc:spChg>
        <pc:spChg chg="mod">
          <ac:chgData name="Shu, Ingrid" userId="d7adf037-6e1a-4ed6-8dbb-a3ae3b9225fb" providerId="ADAL" clId="{5460DF8D-E188-4286-ABFC-E26CDDA71FE8}" dt="2025-10-13T21:35:44.383" v="104"/>
          <ac:spMkLst>
            <pc:docMk/>
            <pc:sldMk cId="0" sldId="260"/>
            <ac:spMk id="10244" creationId="{00000000-0000-0000-0000-000000000000}"/>
          </ac:spMkLst>
        </pc:spChg>
        <pc:cxnChg chg="add mod">
          <ac:chgData name="Shu, Ingrid" userId="d7adf037-6e1a-4ed6-8dbb-a3ae3b9225fb" providerId="ADAL" clId="{5460DF8D-E188-4286-ABFC-E26CDDA71FE8}" dt="2025-10-13T21:37:01.018" v="129"/>
          <ac:cxnSpMkLst>
            <pc:docMk/>
            <pc:sldMk cId="0" sldId="260"/>
            <ac:cxnSpMk id="4" creationId="{A0205F44-0CCD-DD8E-189D-C43444B3FE50}"/>
          </ac:cxnSpMkLst>
        </pc:cxnChg>
      </pc:sldChg>
      <pc:sldChg chg="modSp mod">
        <pc:chgData name="Shu, Ingrid" userId="d7adf037-6e1a-4ed6-8dbb-a3ae3b9225fb" providerId="ADAL" clId="{5460DF8D-E188-4286-ABFC-E26CDDA71FE8}" dt="2025-10-13T21:36:43.080" v="127" actId="20577"/>
        <pc:sldMkLst>
          <pc:docMk/>
          <pc:sldMk cId="2328766925" sldId="267"/>
        </pc:sldMkLst>
        <pc:spChg chg="mod">
          <ac:chgData name="Shu, Ingrid" userId="d7adf037-6e1a-4ed6-8dbb-a3ae3b9225fb" providerId="ADAL" clId="{5460DF8D-E188-4286-ABFC-E26CDDA71FE8}" dt="2025-10-13T21:36:43.080" v="127" actId="20577"/>
          <ac:spMkLst>
            <pc:docMk/>
            <pc:sldMk cId="2328766925" sldId="267"/>
            <ac:spMk id="3" creationId="{B2E72537-1271-47D5-8805-8706848B2FFE}"/>
          </ac:spMkLst>
        </pc:spChg>
      </pc:sldChg>
      <pc:sldChg chg="addSp modSp mod">
        <pc:chgData name="Shu, Ingrid" userId="d7adf037-6e1a-4ed6-8dbb-a3ae3b9225fb" providerId="ADAL" clId="{5460DF8D-E188-4286-ABFC-E26CDDA71FE8}" dt="2025-10-13T21:39:48.649" v="162" actId="1076"/>
        <pc:sldMkLst>
          <pc:docMk/>
          <pc:sldMk cId="2636683899" sldId="272"/>
        </pc:sldMkLst>
        <pc:spChg chg="mod">
          <ac:chgData name="Shu, Ingrid" userId="d7adf037-6e1a-4ed6-8dbb-a3ae3b9225fb" providerId="ADAL" clId="{5460DF8D-E188-4286-ABFC-E26CDDA71FE8}" dt="2025-10-13T21:39:48.649" v="162" actId="1076"/>
          <ac:spMkLst>
            <pc:docMk/>
            <pc:sldMk cId="2636683899" sldId="272"/>
            <ac:spMk id="12" creationId="{6D82D1E6-77B8-5A5C-E449-D3D221A534EF}"/>
          </ac:spMkLst>
        </pc:spChg>
        <pc:spChg chg="mod">
          <ac:chgData name="Shu, Ingrid" userId="d7adf037-6e1a-4ed6-8dbb-a3ae3b9225fb" providerId="ADAL" clId="{5460DF8D-E188-4286-ABFC-E26CDDA71FE8}" dt="2025-10-13T21:35:24.230" v="93" actId="20577"/>
          <ac:spMkLst>
            <pc:docMk/>
            <pc:sldMk cId="2636683899" sldId="272"/>
            <ac:spMk id="13" creationId="{B9A1C742-6320-CA11-0396-7BCEA025A91C}"/>
          </ac:spMkLst>
        </pc:spChg>
        <pc:spChg chg="mod">
          <ac:chgData name="Shu, Ingrid" userId="d7adf037-6e1a-4ed6-8dbb-a3ae3b9225fb" providerId="ADAL" clId="{5460DF8D-E188-4286-ABFC-E26CDDA71FE8}" dt="2025-10-13T21:35:36.845" v="95" actId="27636"/>
          <ac:spMkLst>
            <pc:docMk/>
            <pc:sldMk cId="2636683899" sldId="272"/>
            <ac:spMk id="14" creationId="{A5BDCC2F-3F38-05F8-7AFA-001C0457B965}"/>
          </ac:spMkLst>
        </pc:spChg>
        <pc:cxnChg chg="add mod">
          <ac:chgData name="Shu, Ingrid" userId="d7adf037-6e1a-4ed6-8dbb-a3ae3b9225fb" providerId="ADAL" clId="{5460DF8D-E188-4286-ABFC-E26CDDA71FE8}" dt="2025-10-13T21:39:44.468" v="161"/>
          <ac:cxnSpMkLst>
            <pc:docMk/>
            <pc:sldMk cId="2636683899" sldId="272"/>
            <ac:cxnSpMk id="3" creationId="{1DD62481-0B36-E6E1-BFF0-A44E382D1EC2}"/>
          </ac:cxnSpMkLst>
        </pc:cxnChg>
      </pc:sldChg>
      <pc:sldChg chg="addSp delSp modSp mod">
        <pc:chgData name="Shu, Ingrid" userId="d7adf037-6e1a-4ed6-8dbb-a3ae3b9225fb" providerId="ADAL" clId="{5460DF8D-E188-4286-ABFC-E26CDDA71FE8}" dt="2025-10-13T21:36:46.236" v="128" actId="478"/>
        <pc:sldMkLst>
          <pc:docMk/>
          <pc:sldMk cId="1683303710" sldId="283"/>
        </pc:sldMkLst>
        <pc:spChg chg="del mod">
          <ac:chgData name="Shu, Ingrid" userId="d7adf037-6e1a-4ed6-8dbb-a3ae3b9225fb" providerId="ADAL" clId="{5460DF8D-E188-4286-ABFC-E26CDDA71FE8}" dt="2025-10-13T21:36:46.236" v="128" actId="478"/>
          <ac:spMkLst>
            <pc:docMk/>
            <pc:sldMk cId="1683303710" sldId="283"/>
            <ac:spMk id="2" creationId="{CEF885D5-0C98-4B0E-BBBE-690267682655}"/>
          </ac:spMkLst>
        </pc:spChg>
        <pc:spChg chg="mod">
          <ac:chgData name="Shu, Ingrid" userId="d7adf037-6e1a-4ed6-8dbb-a3ae3b9225fb" providerId="ADAL" clId="{5460DF8D-E188-4286-ABFC-E26CDDA71FE8}" dt="2025-10-13T21:36:34.330" v="114" actId="1076"/>
          <ac:spMkLst>
            <pc:docMk/>
            <pc:sldMk cId="1683303710" sldId="283"/>
            <ac:spMk id="4" creationId="{6C40FA5A-60BF-DFD6-6E07-DEF4E1A8EB51}"/>
          </ac:spMkLst>
        </pc:spChg>
        <pc:spChg chg="mod">
          <ac:chgData name="Shu, Ingrid" userId="d7adf037-6e1a-4ed6-8dbb-a3ae3b9225fb" providerId="ADAL" clId="{5460DF8D-E188-4286-ABFC-E26CDDA71FE8}" dt="2025-10-13T21:35:51.535" v="105" actId="1076"/>
          <ac:spMkLst>
            <pc:docMk/>
            <pc:sldMk cId="1683303710" sldId="283"/>
            <ac:spMk id="5" creationId="{D9C5C0CA-638B-4A18-80AB-13847D092621}"/>
          </ac:spMkLst>
        </pc:spChg>
        <pc:spChg chg="mod">
          <ac:chgData name="Shu, Ingrid" userId="d7adf037-6e1a-4ed6-8dbb-a3ae3b9225fb" providerId="ADAL" clId="{5460DF8D-E188-4286-ABFC-E26CDDA71FE8}" dt="2025-10-13T21:36:30.820" v="113" actId="27636"/>
          <ac:spMkLst>
            <pc:docMk/>
            <pc:sldMk cId="1683303710" sldId="283"/>
            <ac:spMk id="6" creationId="{1E5481EA-4633-4AB5-9E4A-997BFD328D14}"/>
          </ac:spMkLst>
        </pc:spChg>
        <pc:spChg chg="mod">
          <ac:chgData name="Shu, Ingrid" userId="d7adf037-6e1a-4ed6-8dbb-a3ae3b9225fb" providerId="ADAL" clId="{5460DF8D-E188-4286-ABFC-E26CDDA71FE8}" dt="2025-10-13T21:35:44.383" v="104"/>
          <ac:spMkLst>
            <pc:docMk/>
            <pc:sldMk cId="1683303710" sldId="283"/>
            <ac:spMk id="10244" creationId="{00000000-0000-0000-0000-000000000000}"/>
          </ac:spMkLst>
        </pc:spChg>
        <pc:cxnChg chg="add mod">
          <ac:chgData name="Shu, Ingrid" userId="d7adf037-6e1a-4ed6-8dbb-a3ae3b9225fb" providerId="ADAL" clId="{5460DF8D-E188-4286-ABFC-E26CDDA71FE8}" dt="2025-10-13T21:36:14.381" v="108" actId="1582"/>
          <ac:cxnSpMkLst>
            <pc:docMk/>
            <pc:sldMk cId="1683303710" sldId="283"/>
            <ac:cxnSpMk id="7" creationId="{2B6B2478-CA88-62DF-1D22-84E1AE886615}"/>
          </ac:cxnSpMkLst>
        </pc:cxnChg>
      </pc:sldChg>
      <pc:sldChg chg="addSp delSp modSp mod">
        <pc:chgData name="Shu, Ingrid" userId="d7adf037-6e1a-4ed6-8dbb-a3ae3b9225fb" providerId="ADAL" clId="{5460DF8D-E188-4286-ABFC-E26CDDA71FE8}" dt="2025-10-13T21:37:45.859" v="139" actId="478"/>
        <pc:sldMkLst>
          <pc:docMk/>
          <pc:sldMk cId="3057257871" sldId="284"/>
        </pc:sldMkLst>
        <pc:spChg chg="del mod">
          <ac:chgData name="Shu, Ingrid" userId="d7adf037-6e1a-4ed6-8dbb-a3ae3b9225fb" providerId="ADAL" clId="{5460DF8D-E188-4286-ABFC-E26CDDA71FE8}" dt="2025-10-13T21:37:45.859" v="139" actId="478"/>
          <ac:spMkLst>
            <pc:docMk/>
            <pc:sldMk cId="3057257871" sldId="284"/>
            <ac:spMk id="2" creationId="{CEF885D5-0C98-4B0E-BBBE-690267682655}"/>
          </ac:spMkLst>
        </pc:spChg>
        <pc:spChg chg="mod">
          <ac:chgData name="Shu, Ingrid" userId="d7adf037-6e1a-4ed6-8dbb-a3ae3b9225fb" providerId="ADAL" clId="{5460DF8D-E188-4286-ABFC-E26CDDA71FE8}" dt="2025-10-13T21:37:41.437" v="138" actId="1076"/>
          <ac:spMkLst>
            <pc:docMk/>
            <pc:sldMk cId="3057257871" sldId="284"/>
            <ac:spMk id="5" creationId="{D9C5C0CA-638B-4A18-80AB-13847D092621}"/>
          </ac:spMkLst>
        </pc:spChg>
        <pc:spChg chg="mod">
          <ac:chgData name="Shu, Ingrid" userId="d7adf037-6e1a-4ed6-8dbb-a3ae3b9225fb" providerId="ADAL" clId="{5460DF8D-E188-4286-ABFC-E26CDDA71FE8}" dt="2025-10-13T21:35:44.383" v="104"/>
          <ac:spMkLst>
            <pc:docMk/>
            <pc:sldMk cId="3057257871" sldId="284"/>
            <ac:spMk id="10244" creationId="{00000000-0000-0000-0000-000000000000}"/>
          </ac:spMkLst>
        </pc:spChg>
        <pc:cxnChg chg="add mod">
          <ac:chgData name="Shu, Ingrid" userId="d7adf037-6e1a-4ed6-8dbb-a3ae3b9225fb" providerId="ADAL" clId="{5460DF8D-E188-4286-ABFC-E26CDDA71FE8}" dt="2025-10-13T21:37:36.970" v="137"/>
          <ac:cxnSpMkLst>
            <pc:docMk/>
            <pc:sldMk cId="3057257871" sldId="284"/>
            <ac:cxnSpMk id="3" creationId="{ABAABB31-FF7E-1B93-17D0-0AAA232C70B9}"/>
          </ac:cxnSpMkLst>
        </pc:cxnChg>
      </pc:sldChg>
      <pc:sldChg chg="delSp modSp mod">
        <pc:chgData name="Shu, Ingrid" userId="d7adf037-6e1a-4ed6-8dbb-a3ae3b9225fb" providerId="ADAL" clId="{5460DF8D-E188-4286-ABFC-E26CDDA71FE8}" dt="2025-10-13T21:38:25.397" v="148" actId="1076"/>
        <pc:sldMkLst>
          <pc:docMk/>
          <pc:sldMk cId="3766838973" sldId="285"/>
        </pc:sldMkLst>
        <pc:spChg chg="del mod">
          <ac:chgData name="Shu, Ingrid" userId="d7adf037-6e1a-4ed6-8dbb-a3ae3b9225fb" providerId="ADAL" clId="{5460DF8D-E188-4286-ABFC-E26CDDA71FE8}" dt="2025-10-13T21:37:50.970" v="140" actId="478"/>
          <ac:spMkLst>
            <pc:docMk/>
            <pc:sldMk cId="3766838973" sldId="285"/>
            <ac:spMk id="2" creationId="{CEF885D5-0C98-4B0E-BBBE-690267682655}"/>
          </ac:spMkLst>
        </pc:spChg>
        <pc:spChg chg="mod">
          <ac:chgData name="Shu, Ingrid" userId="d7adf037-6e1a-4ed6-8dbb-a3ae3b9225fb" providerId="ADAL" clId="{5460DF8D-E188-4286-ABFC-E26CDDA71FE8}" dt="2025-10-13T21:38:20.707" v="147" actId="27636"/>
          <ac:spMkLst>
            <pc:docMk/>
            <pc:sldMk cId="3766838973" sldId="285"/>
            <ac:spMk id="6" creationId="{1E5481EA-4633-4AB5-9E4A-997BFD328D14}"/>
          </ac:spMkLst>
        </pc:spChg>
        <pc:spChg chg="mod">
          <ac:chgData name="Shu, Ingrid" userId="d7adf037-6e1a-4ed6-8dbb-a3ae3b9225fb" providerId="ADAL" clId="{5460DF8D-E188-4286-ABFC-E26CDDA71FE8}" dt="2025-10-13T21:35:44.383" v="104"/>
          <ac:spMkLst>
            <pc:docMk/>
            <pc:sldMk cId="3766838973" sldId="285"/>
            <ac:spMk id="10244" creationId="{00000000-0000-0000-0000-000000000000}"/>
          </ac:spMkLst>
        </pc:spChg>
        <pc:graphicFrameChg chg="mod modGraphic">
          <ac:chgData name="Shu, Ingrid" userId="d7adf037-6e1a-4ed6-8dbb-a3ae3b9225fb" providerId="ADAL" clId="{5460DF8D-E188-4286-ABFC-E26CDDA71FE8}" dt="2025-10-13T21:38:25.397" v="148" actId="1076"/>
          <ac:graphicFrameMkLst>
            <pc:docMk/>
            <pc:sldMk cId="3766838973" sldId="285"/>
            <ac:graphicFrameMk id="3" creationId="{2275EC87-B004-1CD5-F565-A05EA6E4557F}"/>
          </ac:graphicFrameMkLst>
        </pc:graphicFrameChg>
      </pc:sldChg>
      <pc:sldChg chg="addSp delSp modSp mod">
        <pc:chgData name="Shu, Ingrid" userId="d7adf037-6e1a-4ed6-8dbb-a3ae3b9225fb" providerId="ADAL" clId="{5460DF8D-E188-4286-ABFC-E26CDDA71FE8}" dt="2025-10-13T21:37:34.945" v="136" actId="478"/>
        <pc:sldMkLst>
          <pc:docMk/>
          <pc:sldMk cId="2361020145" sldId="288"/>
        </pc:sldMkLst>
        <pc:spChg chg="mod">
          <ac:chgData name="Shu, Ingrid" userId="d7adf037-6e1a-4ed6-8dbb-a3ae3b9225fb" providerId="ADAL" clId="{5460DF8D-E188-4286-ABFC-E26CDDA71FE8}" dt="2025-10-13T21:37:32.067" v="135" actId="1076"/>
          <ac:spMkLst>
            <pc:docMk/>
            <pc:sldMk cId="2361020145" sldId="288"/>
            <ac:spMk id="3" creationId="{EB260E58-6003-0437-B0C9-2B345B227884}"/>
          </ac:spMkLst>
        </pc:spChg>
        <pc:spChg chg="del mod">
          <ac:chgData name="Shu, Ingrid" userId="d7adf037-6e1a-4ed6-8dbb-a3ae3b9225fb" providerId="ADAL" clId="{5460DF8D-E188-4286-ABFC-E26CDDA71FE8}" dt="2025-10-13T21:37:34.945" v="136" actId="478"/>
          <ac:spMkLst>
            <pc:docMk/>
            <pc:sldMk cId="2361020145" sldId="288"/>
            <ac:spMk id="5" creationId="{4F6212CC-067A-E13C-8910-4616982A72D2}"/>
          </ac:spMkLst>
        </pc:spChg>
        <pc:spChg chg="mod">
          <ac:chgData name="Shu, Ingrid" userId="d7adf037-6e1a-4ed6-8dbb-a3ae3b9225fb" providerId="ADAL" clId="{5460DF8D-E188-4286-ABFC-E26CDDA71FE8}" dt="2025-10-13T21:35:44.383" v="104"/>
          <ac:spMkLst>
            <pc:docMk/>
            <pc:sldMk cId="2361020145" sldId="288"/>
            <ac:spMk id="6" creationId="{D96F889F-3607-7B0B-20BB-DB9949246106}"/>
          </ac:spMkLst>
        </pc:spChg>
        <pc:cxnChg chg="add mod">
          <ac:chgData name="Shu, Ingrid" userId="d7adf037-6e1a-4ed6-8dbb-a3ae3b9225fb" providerId="ADAL" clId="{5460DF8D-E188-4286-ABFC-E26CDDA71FE8}" dt="2025-10-13T21:37:28.364" v="134"/>
          <ac:cxnSpMkLst>
            <pc:docMk/>
            <pc:sldMk cId="2361020145" sldId="288"/>
            <ac:cxnSpMk id="4" creationId="{BA66C99B-4159-0F0A-8023-E72E88B5C898}"/>
          </ac:cxnSpMkLst>
        </pc:cxnChg>
      </pc:sldChg>
      <pc:sldChg chg="delSp modSp mod">
        <pc:chgData name="Shu, Ingrid" userId="d7adf037-6e1a-4ed6-8dbb-a3ae3b9225fb" providerId="ADAL" clId="{5460DF8D-E188-4286-ABFC-E26CDDA71FE8}" dt="2025-10-13T21:38:44.114" v="152" actId="478"/>
        <pc:sldMkLst>
          <pc:docMk/>
          <pc:sldMk cId="2324982842" sldId="293"/>
        </pc:sldMkLst>
        <pc:spChg chg="del mod">
          <ac:chgData name="Shu, Ingrid" userId="d7adf037-6e1a-4ed6-8dbb-a3ae3b9225fb" providerId="ADAL" clId="{5460DF8D-E188-4286-ABFC-E26CDDA71FE8}" dt="2025-10-13T21:38:44.114" v="152" actId="478"/>
          <ac:spMkLst>
            <pc:docMk/>
            <pc:sldMk cId="2324982842" sldId="293"/>
            <ac:spMk id="5" creationId="{AC097DFA-FD62-FD6F-00D4-CB27086C752D}"/>
          </ac:spMkLst>
        </pc:spChg>
        <pc:spChg chg="mod">
          <ac:chgData name="Shu, Ingrid" userId="d7adf037-6e1a-4ed6-8dbb-a3ae3b9225fb" providerId="ADAL" clId="{5460DF8D-E188-4286-ABFC-E26CDDA71FE8}" dt="2025-10-13T21:35:44.383" v="104"/>
          <ac:spMkLst>
            <pc:docMk/>
            <pc:sldMk cId="2324982842" sldId="293"/>
            <ac:spMk id="6" creationId="{C9DC6AFC-EBE7-171E-0608-E8FC8B9BE784}"/>
          </ac:spMkLst>
        </pc:spChg>
      </pc:sldChg>
      <pc:sldChg chg="modSp">
        <pc:chgData name="Shu, Ingrid" userId="d7adf037-6e1a-4ed6-8dbb-a3ae3b9225fb" providerId="ADAL" clId="{5460DF8D-E188-4286-ABFC-E26CDDA71FE8}" dt="2025-10-13T21:39:00.762" v="154" actId="14100"/>
        <pc:sldMkLst>
          <pc:docMk/>
          <pc:sldMk cId="774210290" sldId="296"/>
        </pc:sldMkLst>
        <pc:spChg chg="mod">
          <ac:chgData name="Shu, Ingrid" userId="d7adf037-6e1a-4ed6-8dbb-a3ae3b9225fb" providerId="ADAL" clId="{5460DF8D-E188-4286-ABFC-E26CDDA71FE8}" dt="2025-10-13T21:35:44.383" v="104"/>
          <ac:spMkLst>
            <pc:docMk/>
            <pc:sldMk cId="774210290" sldId="296"/>
            <ac:spMk id="6" creationId="{A3781DC5-04AE-77D5-E75B-6EA88A022F52}"/>
          </ac:spMkLst>
        </pc:spChg>
        <pc:spChg chg="mod">
          <ac:chgData name="Shu, Ingrid" userId="d7adf037-6e1a-4ed6-8dbb-a3ae3b9225fb" providerId="ADAL" clId="{5460DF8D-E188-4286-ABFC-E26CDDA71FE8}" dt="2025-10-13T21:39:00.762" v="154" actId="14100"/>
          <ac:spMkLst>
            <pc:docMk/>
            <pc:sldMk cId="774210290" sldId="296"/>
            <ac:spMk id="25" creationId="{D79DD8BE-3F54-846E-F47F-9C594197E01A}"/>
          </ac:spMkLst>
        </pc:spChg>
      </pc:sldChg>
      <pc:sldChg chg="addSp modSp mod">
        <pc:chgData name="Shu, Ingrid" userId="d7adf037-6e1a-4ed6-8dbb-a3ae3b9225fb" providerId="ADAL" clId="{5460DF8D-E188-4286-ABFC-E26CDDA71FE8}" dt="2025-10-13T21:39:11.119" v="156" actId="1076"/>
        <pc:sldMkLst>
          <pc:docMk/>
          <pc:sldMk cId="2367273759" sldId="299"/>
        </pc:sldMkLst>
        <pc:spChg chg="mod">
          <ac:chgData name="Shu, Ingrid" userId="d7adf037-6e1a-4ed6-8dbb-a3ae3b9225fb" providerId="ADAL" clId="{5460DF8D-E188-4286-ABFC-E26CDDA71FE8}" dt="2025-10-13T21:35:37.097" v="100" actId="27636"/>
          <ac:spMkLst>
            <pc:docMk/>
            <pc:sldMk cId="2367273759" sldId="299"/>
            <ac:spMk id="2" creationId="{E7F26C12-1060-2D0F-952A-11865ACEB659}"/>
          </ac:spMkLst>
        </pc:spChg>
        <pc:spChg chg="mod">
          <ac:chgData name="Shu, Ingrid" userId="d7adf037-6e1a-4ed6-8dbb-a3ae3b9225fb" providerId="ADAL" clId="{5460DF8D-E188-4286-ABFC-E26CDDA71FE8}" dt="2025-10-13T21:39:11.119" v="156" actId="1076"/>
          <ac:spMkLst>
            <pc:docMk/>
            <pc:sldMk cId="2367273759" sldId="299"/>
            <ac:spMk id="3" creationId="{32F9DEF5-2695-E02E-922F-BB5AE40724BC}"/>
          </ac:spMkLst>
        </pc:spChg>
        <pc:spChg chg="mod">
          <ac:chgData name="Shu, Ingrid" userId="d7adf037-6e1a-4ed6-8dbb-a3ae3b9225fb" providerId="ADAL" clId="{5460DF8D-E188-4286-ABFC-E26CDDA71FE8}" dt="2025-10-13T21:35:44.383" v="104"/>
          <ac:spMkLst>
            <pc:docMk/>
            <pc:sldMk cId="2367273759" sldId="299"/>
            <ac:spMk id="5" creationId="{D7F437EE-ACF1-8A93-44C9-4A283AC53D20}"/>
          </ac:spMkLst>
        </pc:spChg>
        <pc:spChg chg="mod">
          <ac:chgData name="Shu, Ingrid" userId="d7adf037-6e1a-4ed6-8dbb-a3ae3b9225fb" providerId="ADAL" clId="{5460DF8D-E188-4286-ABFC-E26CDDA71FE8}" dt="2025-10-13T21:35:44.383" v="104"/>
          <ac:spMkLst>
            <pc:docMk/>
            <pc:sldMk cId="2367273759" sldId="299"/>
            <ac:spMk id="6" creationId="{84246277-B346-7674-7812-076D046FA6F9}"/>
          </ac:spMkLst>
        </pc:spChg>
        <pc:cxnChg chg="add mod">
          <ac:chgData name="Shu, Ingrid" userId="d7adf037-6e1a-4ed6-8dbb-a3ae3b9225fb" providerId="ADAL" clId="{5460DF8D-E188-4286-ABFC-E26CDDA71FE8}" dt="2025-10-13T21:39:06.338" v="155"/>
          <ac:cxnSpMkLst>
            <pc:docMk/>
            <pc:sldMk cId="2367273759" sldId="299"/>
            <ac:cxnSpMk id="4" creationId="{F82051BE-AD85-D88B-0D46-B9232EBDFE79}"/>
          </ac:cxnSpMkLst>
        </pc:cxnChg>
      </pc:sldChg>
      <pc:sldChg chg="addSp delSp modSp mod">
        <pc:chgData name="Shu, Ingrid" userId="d7adf037-6e1a-4ed6-8dbb-a3ae3b9225fb" providerId="ADAL" clId="{5460DF8D-E188-4286-ABFC-E26CDDA71FE8}" dt="2025-10-13T21:39:35.222" v="159" actId="478"/>
        <pc:sldMkLst>
          <pc:docMk/>
          <pc:sldMk cId="1645774203" sldId="300"/>
        </pc:sldMkLst>
        <pc:spChg chg="mod">
          <ac:chgData name="Shu, Ingrid" userId="d7adf037-6e1a-4ed6-8dbb-a3ae3b9225fb" providerId="ADAL" clId="{5460DF8D-E188-4286-ABFC-E26CDDA71FE8}" dt="2025-10-13T21:35:44.383" v="104"/>
          <ac:spMkLst>
            <pc:docMk/>
            <pc:sldMk cId="1645774203" sldId="300"/>
            <ac:spMk id="5" creationId="{D85D5EBB-1148-D7C6-397E-6BDD96D5AB65}"/>
          </ac:spMkLst>
        </pc:spChg>
        <pc:spChg chg="mod">
          <ac:chgData name="Shu, Ingrid" userId="d7adf037-6e1a-4ed6-8dbb-a3ae3b9225fb" providerId="ADAL" clId="{5460DF8D-E188-4286-ABFC-E26CDDA71FE8}" dt="2025-10-13T21:35:44.383" v="104"/>
          <ac:spMkLst>
            <pc:docMk/>
            <pc:sldMk cId="1645774203" sldId="300"/>
            <ac:spMk id="6" creationId="{B90672AA-3E5B-AA51-12F0-6299202FD6CA}"/>
          </ac:spMkLst>
        </pc:spChg>
        <pc:cxnChg chg="add del mod">
          <ac:chgData name="Shu, Ingrid" userId="d7adf037-6e1a-4ed6-8dbb-a3ae3b9225fb" providerId="ADAL" clId="{5460DF8D-E188-4286-ABFC-E26CDDA71FE8}" dt="2025-10-13T21:39:35.222" v="159" actId="478"/>
          <ac:cxnSpMkLst>
            <pc:docMk/>
            <pc:sldMk cId="1645774203" sldId="300"/>
            <ac:cxnSpMk id="2" creationId="{E4551DA3-9BA4-D9D5-895F-65466E69AE5A}"/>
          </ac:cxnSpMkLst>
        </pc:cxnChg>
      </pc:sldChg>
      <pc:sldChg chg="addSp delSp modSp mod">
        <pc:chgData name="Shu, Ingrid" userId="d7adf037-6e1a-4ed6-8dbb-a3ae3b9225fb" providerId="ADAL" clId="{5460DF8D-E188-4286-ABFC-E26CDDA71FE8}" dt="2025-10-13T21:38:41.275" v="151" actId="478"/>
        <pc:sldMkLst>
          <pc:docMk/>
          <pc:sldMk cId="3097544993" sldId="305"/>
        </pc:sldMkLst>
        <pc:spChg chg="del mod">
          <ac:chgData name="Shu, Ingrid" userId="d7adf037-6e1a-4ed6-8dbb-a3ae3b9225fb" providerId="ADAL" clId="{5460DF8D-E188-4286-ABFC-E26CDDA71FE8}" dt="2025-10-13T21:38:41.275" v="151" actId="478"/>
          <ac:spMkLst>
            <pc:docMk/>
            <pc:sldMk cId="3097544993" sldId="305"/>
            <ac:spMk id="2" creationId="{CEF885D5-0C98-4B0E-BBBE-690267682655}"/>
          </ac:spMkLst>
        </pc:spChg>
        <pc:spChg chg="mod">
          <ac:chgData name="Shu, Ingrid" userId="d7adf037-6e1a-4ed6-8dbb-a3ae3b9225fb" providerId="ADAL" clId="{5460DF8D-E188-4286-ABFC-E26CDDA71FE8}" dt="2025-10-13T21:38:37.638" v="150" actId="1076"/>
          <ac:spMkLst>
            <pc:docMk/>
            <pc:sldMk cId="3097544993" sldId="305"/>
            <ac:spMk id="4" creationId="{72C02773-B02D-9F5F-A65B-8FD6FC5A4B5D}"/>
          </ac:spMkLst>
        </pc:spChg>
        <pc:spChg chg="mod">
          <ac:chgData name="Shu, Ingrid" userId="d7adf037-6e1a-4ed6-8dbb-a3ae3b9225fb" providerId="ADAL" clId="{5460DF8D-E188-4286-ABFC-E26CDDA71FE8}" dt="2025-10-13T21:35:37.053" v="99" actId="27636"/>
          <ac:spMkLst>
            <pc:docMk/>
            <pc:sldMk cId="3097544993" sldId="305"/>
            <ac:spMk id="6" creationId="{1E5481EA-4633-4AB5-9E4A-997BFD328D14}"/>
          </ac:spMkLst>
        </pc:spChg>
        <pc:spChg chg="mod">
          <ac:chgData name="Shu, Ingrid" userId="d7adf037-6e1a-4ed6-8dbb-a3ae3b9225fb" providerId="ADAL" clId="{5460DF8D-E188-4286-ABFC-E26CDDA71FE8}" dt="2025-10-13T21:35:44.383" v="104"/>
          <ac:spMkLst>
            <pc:docMk/>
            <pc:sldMk cId="3097544993" sldId="305"/>
            <ac:spMk id="10244" creationId="{00000000-0000-0000-0000-000000000000}"/>
          </ac:spMkLst>
        </pc:spChg>
        <pc:cxnChg chg="add mod">
          <ac:chgData name="Shu, Ingrid" userId="d7adf037-6e1a-4ed6-8dbb-a3ae3b9225fb" providerId="ADAL" clId="{5460DF8D-E188-4286-ABFC-E26CDDA71FE8}" dt="2025-10-13T21:38:34.268" v="149"/>
          <ac:cxnSpMkLst>
            <pc:docMk/>
            <pc:sldMk cId="3097544993" sldId="305"/>
            <ac:cxnSpMk id="3" creationId="{3500D962-98F0-6D25-E53A-351A0717D23D}"/>
          </ac:cxnSpMkLst>
        </pc:cxnChg>
      </pc:sldChg>
      <pc:sldChg chg="delSp modSp mod">
        <pc:chgData name="Shu, Ingrid" userId="d7adf037-6e1a-4ed6-8dbb-a3ae3b9225fb" providerId="ADAL" clId="{5460DF8D-E188-4286-ABFC-E26CDDA71FE8}" dt="2025-10-13T21:38:46.368" v="153" actId="478"/>
        <pc:sldMkLst>
          <pc:docMk/>
          <pc:sldMk cId="2933949461" sldId="308"/>
        </pc:sldMkLst>
        <pc:spChg chg="del mod">
          <ac:chgData name="Shu, Ingrid" userId="d7adf037-6e1a-4ed6-8dbb-a3ae3b9225fb" providerId="ADAL" clId="{5460DF8D-E188-4286-ABFC-E26CDDA71FE8}" dt="2025-10-13T21:38:46.368" v="153" actId="478"/>
          <ac:spMkLst>
            <pc:docMk/>
            <pc:sldMk cId="2933949461" sldId="308"/>
            <ac:spMk id="4" creationId="{5AF421C7-960A-5B28-E868-18B5A1E6FDF5}"/>
          </ac:spMkLst>
        </pc:spChg>
        <pc:spChg chg="mod">
          <ac:chgData name="Shu, Ingrid" userId="d7adf037-6e1a-4ed6-8dbb-a3ae3b9225fb" providerId="ADAL" clId="{5460DF8D-E188-4286-ABFC-E26CDDA71FE8}" dt="2025-10-13T21:35:44.383" v="104"/>
          <ac:spMkLst>
            <pc:docMk/>
            <pc:sldMk cId="2933949461" sldId="308"/>
            <ac:spMk id="5" creationId="{F7B3A475-514E-9382-14FC-5AEC03C5DBFD}"/>
          </ac:spMkLst>
        </pc:spChg>
      </pc:sldChg>
    </pc:docChg>
  </pc:docChgLst>
  <pc:docChgLst>
    <pc:chgData name="Shu, Ingrid" userId="d7adf037-6e1a-4ed6-8dbb-a3ae3b9225fb" providerId="ADAL" clId="{10A8F175-1A16-4DB7-BDF8-7364A5384007}"/>
    <pc:docChg chg="undo custSel addSld delSld modSld sldOrd modMainMaster">
      <pc:chgData name="Shu, Ingrid" userId="d7adf037-6e1a-4ed6-8dbb-a3ae3b9225fb" providerId="ADAL" clId="{10A8F175-1A16-4DB7-BDF8-7364A5384007}" dt="2025-08-25T20:05:34.550" v="1865" actId="207"/>
      <pc:docMkLst>
        <pc:docMk/>
      </pc:docMkLst>
      <pc:sldChg chg="modSp mod modAnim">
        <pc:chgData name="Shu, Ingrid" userId="d7adf037-6e1a-4ed6-8dbb-a3ae3b9225fb" providerId="ADAL" clId="{10A8F175-1A16-4DB7-BDF8-7364A5384007}" dt="2025-08-25T16:05:59.612" v="319" actId="207"/>
        <pc:sldMkLst>
          <pc:docMk/>
          <pc:sldMk cId="0" sldId="260"/>
        </pc:sldMkLst>
        <pc:spChg chg="mod">
          <ac:chgData name="Shu, Ingrid" userId="d7adf037-6e1a-4ed6-8dbb-a3ae3b9225fb" providerId="ADAL" clId="{10A8F175-1A16-4DB7-BDF8-7364A5384007}" dt="2025-08-25T16:05:05.795" v="278" actId="2711"/>
          <ac:spMkLst>
            <pc:docMk/>
            <pc:sldMk cId="0" sldId="260"/>
            <ac:spMk id="5" creationId="{D9C5C0CA-638B-4A18-80AB-13847D092621}"/>
          </ac:spMkLst>
        </pc:spChg>
        <pc:spChg chg="mod">
          <ac:chgData name="Shu, Ingrid" userId="d7adf037-6e1a-4ed6-8dbb-a3ae3b9225fb" providerId="ADAL" clId="{10A8F175-1A16-4DB7-BDF8-7364A5384007}" dt="2025-08-25T16:05:59.612" v="319" actId="207"/>
          <ac:spMkLst>
            <pc:docMk/>
            <pc:sldMk cId="0" sldId="260"/>
            <ac:spMk id="6" creationId="{1E5481EA-4633-4AB5-9E4A-997BFD328D14}"/>
          </ac:spMkLst>
        </pc:spChg>
        <pc:spChg chg="mod">
          <ac:chgData name="Shu, Ingrid" userId="d7adf037-6e1a-4ed6-8dbb-a3ae3b9225fb" providerId="ADAL" clId="{10A8F175-1A16-4DB7-BDF8-7364A5384007}" dt="2025-08-25T16:00:09.587" v="220"/>
          <ac:spMkLst>
            <pc:docMk/>
            <pc:sldMk cId="0" sldId="260"/>
            <ac:spMk id="10244" creationId="{00000000-0000-0000-0000-000000000000}"/>
          </ac:spMkLst>
        </pc:spChg>
      </pc:sldChg>
      <pc:sldChg chg="modSp mod">
        <pc:chgData name="Shu, Ingrid" userId="d7adf037-6e1a-4ed6-8dbb-a3ae3b9225fb" providerId="ADAL" clId="{10A8F175-1A16-4DB7-BDF8-7364A5384007}" dt="2025-08-25T19:46:57.270" v="1499" actId="2711"/>
        <pc:sldMkLst>
          <pc:docMk/>
          <pc:sldMk cId="2328766925" sldId="267"/>
        </pc:sldMkLst>
        <pc:spChg chg="mod">
          <ac:chgData name="Shu, Ingrid" userId="d7adf037-6e1a-4ed6-8dbb-a3ae3b9225fb" providerId="ADAL" clId="{10A8F175-1A16-4DB7-BDF8-7364A5384007}" dt="2025-08-25T19:46:57.270" v="1499" actId="2711"/>
          <ac:spMkLst>
            <pc:docMk/>
            <pc:sldMk cId="2328766925" sldId="267"/>
            <ac:spMk id="2" creationId="{609B440E-A528-4566-A7C0-5276E5F4214E}"/>
          </ac:spMkLst>
        </pc:spChg>
        <pc:spChg chg="mod">
          <ac:chgData name="Shu, Ingrid" userId="d7adf037-6e1a-4ed6-8dbb-a3ae3b9225fb" providerId="ADAL" clId="{10A8F175-1A16-4DB7-BDF8-7364A5384007}" dt="2025-08-25T19:46:51.606" v="1498" actId="2711"/>
          <ac:spMkLst>
            <pc:docMk/>
            <pc:sldMk cId="2328766925" sldId="267"/>
            <ac:spMk id="3" creationId="{B2E72537-1271-47D5-8805-8706848B2FFE}"/>
          </ac:spMkLst>
        </pc:spChg>
      </pc:sldChg>
      <pc:sldChg chg="addSp delSp modSp mod setBg">
        <pc:chgData name="Shu, Ingrid" userId="d7adf037-6e1a-4ed6-8dbb-a3ae3b9225fb" providerId="ADAL" clId="{10A8F175-1A16-4DB7-BDF8-7364A5384007}" dt="2025-08-25T19:46:38.528" v="1497" actId="113"/>
        <pc:sldMkLst>
          <pc:docMk/>
          <pc:sldMk cId="2636683899" sldId="272"/>
        </pc:sldMkLst>
        <pc:spChg chg="mod">
          <ac:chgData name="Shu, Ingrid" userId="d7adf037-6e1a-4ed6-8dbb-a3ae3b9225fb" providerId="ADAL" clId="{10A8F175-1A16-4DB7-BDF8-7364A5384007}" dt="2025-08-25T19:46:38.528" v="1497" actId="113"/>
          <ac:spMkLst>
            <pc:docMk/>
            <pc:sldMk cId="2636683899" sldId="272"/>
            <ac:spMk id="2" creationId="{D4D8C00C-124B-2EB8-7C90-07DFB89E0CEF}"/>
          </ac:spMkLst>
        </pc:spChg>
        <pc:spChg chg="mod">
          <ac:chgData name="Shu, Ingrid" userId="d7adf037-6e1a-4ed6-8dbb-a3ae3b9225fb" providerId="ADAL" clId="{10A8F175-1A16-4DB7-BDF8-7364A5384007}" dt="2025-08-25T19:44:15.400" v="1427" actId="207"/>
          <ac:spMkLst>
            <pc:docMk/>
            <pc:sldMk cId="2636683899" sldId="272"/>
            <ac:spMk id="12" creationId="{6D82D1E6-77B8-5A5C-E449-D3D221A534EF}"/>
          </ac:spMkLst>
        </pc:spChg>
        <pc:spChg chg="mod">
          <ac:chgData name="Shu, Ingrid" userId="d7adf037-6e1a-4ed6-8dbb-a3ae3b9225fb" providerId="ADAL" clId="{10A8F175-1A16-4DB7-BDF8-7364A5384007}" dt="2025-08-25T19:46:35.578" v="1496" actId="113"/>
          <ac:spMkLst>
            <pc:docMk/>
            <pc:sldMk cId="2636683899" sldId="272"/>
            <ac:spMk id="13" creationId="{B9A1C742-6320-CA11-0396-7BCEA025A91C}"/>
          </ac:spMkLst>
        </pc:spChg>
        <pc:spChg chg="mod">
          <ac:chgData name="Shu, Ingrid" userId="d7adf037-6e1a-4ed6-8dbb-a3ae3b9225fb" providerId="ADAL" clId="{10A8F175-1A16-4DB7-BDF8-7364A5384007}" dt="2025-08-25T19:46:32.598" v="1495" actId="113"/>
          <ac:spMkLst>
            <pc:docMk/>
            <pc:sldMk cId="2636683899" sldId="272"/>
            <ac:spMk id="14" creationId="{A5BDCC2F-3F38-05F8-7AFA-001C0457B965}"/>
          </ac:spMkLst>
        </pc:spChg>
        <pc:picChg chg="add mod modCrop">
          <ac:chgData name="Shu, Ingrid" userId="d7adf037-6e1a-4ed6-8dbb-a3ae3b9225fb" providerId="ADAL" clId="{10A8F175-1A16-4DB7-BDF8-7364A5384007}" dt="2025-08-12T14:43:38.676" v="157" actId="14861"/>
          <ac:picMkLst>
            <pc:docMk/>
            <pc:sldMk cId="2636683899" sldId="272"/>
            <ac:picMk id="7" creationId="{F3A1A584-CDDC-DE74-EE2B-A6E681076490}"/>
          </ac:picMkLst>
        </pc:picChg>
      </pc:sldChg>
      <pc:sldChg chg="modSp mod">
        <pc:chgData name="Shu, Ingrid" userId="d7adf037-6e1a-4ed6-8dbb-a3ae3b9225fb" providerId="ADAL" clId="{10A8F175-1A16-4DB7-BDF8-7364A5384007}" dt="2025-08-25T16:09:30.227" v="330" actId="2711"/>
        <pc:sldMkLst>
          <pc:docMk/>
          <pc:sldMk cId="3717837853" sldId="275"/>
        </pc:sldMkLst>
        <pc:spChg chg="mod">
          <ac:chgData name="Shu, Ingrid" userId="d7adf037-6e1a-4ed6-8dbb-a3ae3b9225fb" providerId="ADAL" clId="{10A8F175-1A16-4DB7-BDF8-7364A5384007}" dt="2025-08-25T16:09:30.227" v="330" actId="2711"/>
          <ac:spMkLst>
            <pc:docMk/>
            <pc:sldMk cId="3717837853" sldId="275"/>
            <ac:spMk id="2" creationId="{C27B8A5A-0B25-48B4-8CAC-30FC47FC640F}"/>
          </ac:spMkLst>
        </pc:spChg>
      </pc:sldChg>
      <pc:sldChg chg="modSp mod">
        <pc:chgData name="Shu, Ingrid" userId="d7adf037-6e1a-4ed6-8dbb-a3ae3b9225fb" providerId="ADAL" clId="{10A8F175-1A16-4DB7-BDF8-7364A5384007}" dt="2025-08-25T16:04:46.166" v="275" actId="207"/>
        <pc:sldMkLst>
          <pc:docMk/>
          <pc:sldMk cId="1683303710" sldId="283"/>
        </pc:sldMkLst>
        <pc:spChg chg="mod">
          <ac:chgData name="Shu, Ingrid" userId="d7adf037-6e1a-4ed6-8dbb-a3ae3b9225fb" providerId="ADAL" clId="{10A8F175-1A16-4DB7-BDF8-7364A5384007}" dt="2025-08-25T16:04:30.821" v="271" actId="2711"/>
          <ac:spMkLst>
            <pc:docMk/>
            <pc:sldMk cId="1683303710" sldId="283"/>
            <ac:spMk id="4" creationId="{6C40FA5A-60BF-DFD6-6E07-DEF4E1A8EB51}"/>
          </ac:spMkLst>
        </pc:spChg>
        <pc:spChg chg="mod">
          <ac:chgData name="Shu, Ingrid" userId="d7adf037-6e1a-4ed6-8dbb-a3ae3b9225fb" providerId="ADAL" clId="{10A8F175-1A16-4DB7-BDF8-7364A5384007}" dt="2025-08-25T16:04:46.166" v="275" actId="207"/>
          <ac:spMkLst>
            <pc:docMk/>
            <pc:sldMk cId="1683303710" sldId="283"/>
            <ac:spMk id="5" creationId="{D9C5C0CA-638B-4A18-80AB-13847D092621}"/>
          </ac:spMkLst>
        </pc:spChg>
        <pc:spChg chg="mod">
          <ac:chgData name="Shu, Ingrid" userId="d7adf037-6e1a-4ed6-8dbb-a3ae3b9225fb" providerId="ADAL" clId="{10A8F175-1A16-4DB7-BDF8-7364A5384007}" dt="2025-08-25T16:04:35.813" v="272" actId="2711"/>
          <ac:spMkLst>
            <pc:docMk/>
            <pc:sldMk cId="1683303710" sldId="283"/>
            <ac:spMk id="6" creationId="{1E5481EA-4633-4AB5-9E4A-997BFD328D14}"/>
          </ac:spMkLst>
        </pc:spChg>
        <pc:spChg chg="mod">
          <ac:chgData name="Shu, Ingrid" userId="d7adf037-6e1a-4ed6-8dbb-a3ae3b9225fb" providerId="ADAL" clId="{10A8F175-1A16-4DB7-BDF8-7364A5384007}" dt="2025-08-25T16:00:09.587" v="220"/>
          <ac:spMkLst>
            <pc:docMk/>
            <pc:sldMk cId="1683303710" sldId="283"/>
            <ac:spMk id="10244" creationId="{00000000-0000-0000-0000-000000000000}"/>
          </ac:spMkLst>
        </pc:spChg>
      </pc:sldChg>
      <pc:sldChg chg="addSp delSp modSp mod delAnim modAnim">
        <pc:chgData name="Shu, Ingrid" userId="d7adf037-6e1a-4ed6-8dbb-a3ae3b9225fb" providerId="ADAL" clId="{10A8F175-1A16-4DB7-BDF8-7364A5384007}" dt="2025-08-25T20:01:41.943" v="1792" actId="20577"/>
        <pc:sldMkLst>
          <pc:docMk/>
          <pc:sldMk cId="3057257871" sldId="284"/>
        </pc:sldMkLst>
        <pc:spChg chg="mod">
          <ac:chgData name="Shu, Ingrid" userId="d7adf037-6e1a-4ed6-8dbb-a3ae3b9225fb" providerId="ADAL" clId="{10A8F175-1A16-4DB7-BDF8-7364A5384007}" dt="2025-08-25T19:47:36.883" v="1502" actId="207"/>
          <ac:spMkLst>
            <pc:docMk/>
            <pc:sldMk cId="3057257871" sldId="284"/>
            <ac:spMk id="5" creationId="{D9C5C0CA-638B-4A18-80AB-13847D092621}"/>
          </ac:spMkLst>
        </pc:spChg>
        <pc:spChg chg="add mod ord">
          <ac:chgData name="Shu, Ingrid" userId="d7adf037-6e1a-4ed6-8dbb-a3ae3b9225fb" providerId="ADAL" clId="{10A8F175-1A16-4DB7-BDF8-7364A5384007}" dt="2025-08-25T20:01:15.757" v="1780" actId="207"/>
          <ac:spMkLst>
            <pc:docMk/>
            <pc:sldMk cId="3057257871" sldId="284"/>
            <ac:spMk id="8" creationId="{FC045E67-391C-7BB7-7CF6-2497CC0327C3}"/>
          </ac:spMkLst>
        </pc:spChg>
        <pc:spChg chg="add mod">
          <ac:chgData name="Shu, Ingrid" userId="d7adf037-6e1a-4ed6-8dbb-a3ae3b9225fb" providerId="ADAL" clId="{10A8F175-1A16-4DB7-BDF8-7364A5384007}" dt="2025-08-25T20:00:09.824" v="1760" actId="1076"/>
          <ac:spMkLst>
            <pc:docMk/>
            <pc:sldMk cId="3057257871" sldId="284"/>
            <ac:spMk id="9" creationId="{81DE2A63-7D60-5130-981C-A5E7CD18E8D3}"/>
          </ac:spMkLst>
        </pc:spChg>
        <pc:spChg chg="mod">
          <ac:chgData name="Shu, Ingrid" userId="d7adf037-6e1a-4ed6-8dbb-a3ae3b9225fb" providerId="ADAL" clId="{10A8F175-1A16-4DB7-BDF8-7364A5384007}" dt="2025-08-25T16:00:09.587" v="220"/>
          <ac:spMkLst>
            <pc:docMk/>
            <pc:sldMk cId="3057257871" sldId="284"/>
            <ac:spMk id="10244" creationId="{00000000-0000-0000-0000-000000000000}"/>
          </ac:spMkLst>
        </pc:spChg>
        <pc:graphicFrameChg chg="add mod modGraphic">
          <ac:chgData name="Shu, Ingrid" userId="d7adf037-6e1a-4ed6-8dbb-a3ae3b9225fb" providerId="ADAL" clId="{10A8F175-1A16-4DB7-BDF8-7364A5384007}" dt="2025-08-25T20:01:41.943" v="1792" actId="20577"/>
          <ac:graphicFrameMkLst>
            <pc:docMk/>
            <pc:sldMk cId="3057257871" sldId="284"/>
            <ac:graphicFrameMk id="7" creationId="{B26C1D00-C7AB-75C5-B0DD-DAD6EA15E957}"/>
          </ac:graphicFrameMkLst>
        </pc:graphicFrameChg>
      </pc:sldChg>
      <pc:sldChg chg="addSp delSp modSp mod modAnim">
        <pc:chgData name="Shu, Ingrid" userId="d7adf037-6e1a-4ed6-8dbb-a3ae3b9225fb" providerId="ADAL" clId="{10A8F175-1A16-4DB7-BDF8-7364A5384007}" dt="2025-08-25T20:04:30.684" v="1858" actId="1076"/>
        <pc:sldMkLst>
          <pc:docMk/>
          <pc:sldMk cId="3766838973" sldId="285"/>
        </pc:sldMkLst>
        <pc:spChg chg="mod">
          <ac:chgData name="Shu, Ingrid" userId="d7adf037-6e1a-4ed6-8dbb-a3ae3b9225fb" providerId="ADAL" clId="{10A8F175-1A16-4DB7-BDF8-7364A5384007}" dt="2025-08-25T20:04:14.908" v="1854" actId="255"/>
          <ac:spMkLst>
            <pc:docMk/>
            <pc:sldMk cId="3766838973" sldId="285"/>
            <ac:spMk id="6" creationId="{1E5481EA-4633-4AB5-9E4A-997BFD328D14}"/>
          </ac:spMkLst>
        </pc:spChg>
        <pc:spChg chg="mod">
          <ac:chgData name="Shu, Ingrid" userId="d7adf037-6e1a-4ed6-8dbb-a3ae3b9225fb" providerId="ADAL" clId="{10A8F175-1A16-4DB7-BDF8-7364A5384007}" dt="2025-08-25T16:00:09.587" v="220"/>
          <ac:spMkLst>
            <pc:docMk/>
            <pc:sldMk cId="3766838973" sldId="285"/>
            <ac:spMk id="10244" creationId="{00000000-0000-0000-0000-000000000000}"/>
          </ac:spMkLst>
        </pc:spChg>
        <pc:graphicFrameChg chg="add mod modGraphic">
          <ac:chgData name="Shu, Ingrid" userId="d7adf037-6e1a-4ed6-8dbb-a3ae3b9225fb" providerId="ADAL" clId="{10A8F175-1A16-4DB7-BDF8-7364A5384007}" dt="2025-08-25T20:04:30.684" v="1858" actId="1076"/>
          <ac:graphicFrameMkLst>
            <pc:docMk/>
            <pc:sldMk cId="3766838973" sldId="285"/>
            <ac:graphicFrameMk id="3" creationId="{2275EC87-B004-1CD5-F565-A05EA6E4557F}"/>
          </ac:graphicFrameMkLst>
        </pc:graphicFrameChg>
      </pc:sldChg>
      <pc:sldChg chg="modSp mod">
        <pc:chgData name="Shu, Ingrid" userId="d7adf037-6e1a-4ed6-8dbb-a3ae3b9225fb" providerId="ADAL" clId="{10A8F175-1A16-4DB7-BDF8-7364A5384007}" dt="2025-08-25T19:47:27.789" v="1501" actId="207"/>
        <pc:sldMkLst>
          <pc:docMk/>
          <pc:sldMk cId="2361020145" sldId="288"/>
        </pc:sldMkLst>
        <pc:spChg chg="mod">
          <ac:chgData name="Shu, Ingrid" userId="d7adf037-6e1a-4ed6-8dbb-a3ae3b9225fb" providerId="ADAL" clId="{10A8F175-1A16-4DB7-BDF8-7364A5384007}" dt="2025-08-25T16:09:43.075" v="331" actId="2711"/>
          <ac:spMkLst>
            <pc:docMk/>
            <pc:sldMk cId="2361020145" sldId="288"/>
            <ac:spMk id="2" creationId="{4D75DB85-3AEA-45AC-8DB5-8BF48ED7704B}"/>
          </ac:spMkLst>
        </pc:spChg>
        <pc:spChg chg="mod">
          <ac:chgData name="Shu, Ingrid" userId="d7adf037-6e1a-4ed6-8dbb-a3ae3b9225fb" providerId="ADAL" clId="{10A8F175-1A16-4DB7-BDF8-7364A5384007}" dt="2025-08-25T19:47:27.789" v="1501" actId="207"/>
          <ac:spMkLst>
            <pc:docMk/>
            <pc:sldMk cId="2361020145" sldId="288"/>
            <ac:spMk id="3" creationId="{EB260E58-6003-0437-B0C9-2B345B227884}"/>
          </ac:spMkLst>
        </pc:spChg>
        <pc:spChg chg="mod">
          <ac:chgData name="Shu, Ingrid" userId="d7adf037-6e1a-4ed6-8dbb-a3ae3b9225fb" providerId="ADAL" clId="{10A8F175-1A16-4DB7-BDF8-7364A5384007}" dt="2025-08-25T16:00:09.587" v="220"/>
          <ac:spMkLst>
            <pc:docMk/>
            <pc:sldMk cId="2361020145" sldId="288"/>
            <ac:spMk id="6" creationId="{D96F889F-3607-7B0B-20BB-DB9949246106}"/>
          </ac:spMkLst>
        </pc:spChg>
      </pc:sldChg>
      <pc:sldChg chg="addSp delSp modSp mod delAnim modAnim">
        <pc:chgData name="Shu, Ingrid" userId="d7adf037-6e1a-4ed6-8dbb-a3ae3b9225fb" providerId="ADAL" clId="{10A8F175-1A16-4DB7-BDF8-7364A5384007}" dt="2025-08-25T20:05:00.167" v="1861" actId="1076"/>
        <pc:sldMkLst>
          <pc:docMk/>
          <pc:sldMk cId="2324982842" sldId="293"/>
        </pc:sldMkLst>
        <pc:spChg chg="mod">
          <ac:chgData name="Shu, Ingrid" userId="d7adf037-6e1a-4ed6-8dbb-a3ae3b9225fb" providerId="ADAL" clId="{10A8F175-1A16-4DB7-BDF8-7364A5384007}" dt="2025-08-25T20:04:57.292" v="1859" actId="1076"/>
          <ac:spMkLst>
            <pc:docMk/>
            <pc:sldMk cId="2324982842" sldId="293"/>
            <ac:spMk id="2" creationId="{1812E4CF-C29A-4097-8D72-14C8912BD035}"/>
          </ac:spMkLst>
        </pc:spChg>
        <pc:spChg chg="mod">
          <ac:chgData name="Shu, Ingrid" userId="d7adf037-6e1a-4ed6-8dbb-a3ae3b9225fb" providerId="ADAL" clId="{10A8F175-1A16-4DB7-BDF8-7364A5384007}" dt="2025-08-25T16:00:09.587" v="220"/>
          <ac:spMkLst>
            <pc:docMk/>
            <pc:sldMk cId="2324982842" sldId="293"/>
            <ac:spMk id="6" creationId="{C9DC6AFC-EBE7-171E-0608-E8FC8B9BE784}"/>
          </ac:spMkLst>
        </pc:spChg>
        <pc:picChg chg="add mod">
          <ac:chgData name="Shu, Ingrid" userId="d7adf037-6e1a-4ed6-8dbb-a3ae3b9225fb" providerId="ADAL" clId="{10A8F175-1A16-4DB7-BDF8-7364A5384007}" dt="2025-08-25T20:04:58.756" v="1860" actId="1076"/>
          <ac:picMkLst>
            <pc:docMk/>
            <pc:sldMk cId="2324982842" sldId="293"/>
            <ac:picMk id="10" creationId="{303B3A7D-CBED-AF26-CBBB-38B26AEBC22C}"/>
          </ac:picMkLst>
        </pc:picChg>
        <pc:picChg chg="add mod">
          <ac:chgData name="Shu, Ingrid" userId="d7adf037-6e1a-4ed6-8dbb-a3ae3b9225fb" providerId="ADAL" clId="{10A8F175-1A16-4DB7-BDF8-7364A5384007}" dt="2025-08-25T20:05:00.167" v="1861" actId="1076"/>
          <ac:picMkLst>
            <pc:docMk/>
            <pc:sldMk cId="2324982842" sldId="293"/>
            <ac:picMk id="16" creationId="{1C9D3ACB-D310-8684-C4C5-75593F077D7B}"/>
          </ac:picMkLst>
        </pc:picChg>
      </pc:sldChg>
      <pc:sldChg chg="addSp delSp modSp mod addAnim delAnim modAnim">
        <pc:chgData name="Shu, Ingrid" userId="d7adf037-6e1a-4ed6-8dbb-a3ae3b9225fb" providerId="ADAL" clId="{10A8F175-1A16-4DB7-BDF8-7364A5384007}" dt="2025-08-25T19:30:32.504" v="1271" actId="207"/>
        <pc:sldMkLst>
          <pc:docMk/>
          <pc:sldMk cId="774210290" sldId="296"/>
        </pc:sldMkLst>
        <pc:spChg chg="mod">
          <ac:chgData name="Shu, Ingrid" userId="d7adf037-6e1a-4ed6-8dbb-a3ae3b9225fb" providerId="ADAL" clId="{10A8F175-1A16-4DB7-BDF8-7364A5384007}" dt="2025-08-25T16:00:09.587" v="220"/>
          <ac:spMkLst>
            <pc:docMk/>
            <pc:sldMk cId="774210290" sldId="296"/>
            <ac:spMk id="6" creationId="{A3781DC5-04AE-77D5-E75B-6EA88A022F52}"/>
          </ac:spMkLst>
        </pc:spChg>
        <pc:spChg chg="mod topLvl">
          <ac:chgData name="Shu, Ingrid" userId="d7adf037-6e1a-4ed6-8dbb-a3ae3b9225fb" providerId="ADAL" clId="{10A8F175-1A16-4DB7-BDF8-7364A5384007}" dt="2025-08-25T19:28:15.409" v="1211" actId="1076"/>
          <ac:spMkLst>
            <pc:docMk/>
            <pc:sldMk cId="774210290" sldId="296"/>
            <ac:spMk id="10" creationId="{34421411-7536-7401-90AF-7549F1D4F8B6}"/>
          </ac:spMkLst>
        </pc:spChg>
        <pc:spChg chg="mod">
          <ac:chgData name="Shu, Ingrid" userId="d7adf037-6e1a-4ed6-8dbb-a3ae3b9225fb" providerId="ADAL" clId="{10A8F175-1A16-4DB7-BDF8-7364A5384007}" dt="2025-08-25T19:16:58.551" v="913" actId="1076"/>
          <ac:spMkLst>
            <pc:docMk/>
            <pc:sldMk cId="774210290" sldId="296"/>
            <ac:spMk id="12" creationId="{FC101EEE-804F-7860-E407-017F80E48000}"/>
          </ac:spMkLst>
        </pc:spChg>
        <pc:spChg chg="mod topLvl">
          <ac:chgData name="Shu, Ingrid" userId="d7adf037-6e1a-4ed6-8dbb-a3ae3b9225fb" providerId="ADAL" clId="{10A8F175-1A16-4DB7-BDF8-7364A5384007}" dt="2025-08-25T19:19:40.191" v="931" actId="164"/>
          <ac:spMkLst>
            <pc:docMk/>
            <pc:sldMk cId="774210290" sldId="296"/>
            <ac:spMk id="14" creationId="{7F81E889-8C24-6FCE-3990-1B6430A2ED33}"/>
          </ac:spMkLst>
        </pc:spChg>
        <pc:spChg chg="mod topLvl">
          <ac:chgData name="Shu, Ingrid" userId="d7adf037-6e1a-4ed6-8dbb-a3ae3b9225fb" providerId="ADAL" clId="{10A8F175-1A16-4DB7-BDF8-7364A5384007}" dt="2025-08-25T19:21:46.855" v="952" actId="164"/>
          <ac:spMkLst>
            <pc:docMk/>
            <pc:sldMk cId="774210290" sldId="296"/>
            <ac:spMk id="16" creationId="{C2CDD64D-6790-3B7A-BB41-8CE207E1FBCB}"/>
          </ac:spMkLst>
        </pc:spChg>
        <pc:spChg chg="mod topLvl">
          <ac:chgData name="Shu, Ingrid" userId="d7adf037-6e1a-4ed6-8dbb-a3ae3b9225fb" providerId="ADAL" clId="{10A8F175-1A16-4DB7-BDF8-7364A5384007}" dt="2025-08-25T19:21:51.768" v="953" actId="1076"/>
          <ac:spMkLst>
            <pc:docMk/>
            <pc:sldMk cId="774210290" sldId="296"/>
            <ac:spMk id="18" creationId="{3D375DF7-FC4E-BB28-73BB-B49DDCAE9DE5}"/>
          </ac:spMkLst>
        </pc:spChg>
        <pc:spChg chg="mod">
          <ac:chgData name="Shu, Ingrid" userId="d7adf037-6e1a-4ed6-8dbb-a3ae3b9225fb" providerId="ADAL" clId="{10A8F175-1A16-4DB7-BDF8-7364A5384007}" dt="2025-08-25T19:27:20.658" v="1204" actId="164"/>
          <ac:spMkLst>
            <pc:docMk/>
            <pc:sldMk cId="774210290" sldId="296"/>
            <ac:spMk id="20" creationId="{D3BFFA72-9AEE-B91E-2AE1-4C7299B912E9}"/>
          </ac:spMkLst>
        </pc:spChg>
        <pc:spChg chg="add mod ord">
          <ac:chgData name="Shu, Ingrid" userId="d7adf037-6e1a-4ed6-8dbb-a3ae3b9225fb" providerId="ADAL" clId="{10A8F175-1A16-4DB7-BDF8-7364A5384007}" dt="2025-08-25T19:24:24.826" v="1105" actId="207"/>
          <ac:spMkLst>
            <pc:docMk/>
            <pc:sldMk cId="774210290" sldId="296"/>
            <ac:spMk id="22" creationId="{C18B038B-19BA-6BFF-2870-857379E7E2C0}"/>
          </ac:spMkLst>
        </pc:spChg>
        <pc:spChg chg="add mod ord">
          <ac:chgData name="Shu, Ingrid" userId="d7adf037-6e1a-4ed6-8dbb-a3ae3b9225fb" providerId="ADAL" clId="{10A8F175-1A16-4DB7-BDF8-7364A5384007}" dt="2025-08-25T19:17:56.537" v="916" actId="14100"/>
          <ac:spMkLst>
            <pc:docMk/>
            <pc:sldMk cId="774210290" sldId="296"/>
            <ac:spMk id="23" creationId="{A47C8DC9-6A66-B05F-79F5-85F872AC198C}"/>
          </ac:spMkLst>
        </pc:spChg>
        <pc:spChg chg="add mod ord">
          <ac:chgData name="Shu, Ingrid" userId="d7adf037-6e1a-4ed6-8dbb-a3ae3b9225fb" providerId="ADAL" clId="{10A8F175-1A16-4DB7-BDF8-7364A5384007}" dt="2025-08-25T19:19:40.191" v="931" actId="164"/>
          <ac:spMkLst>
            <pc:docMk/>
            <pc:sldMk cId="774210290" sldId="296"/>
            <ac:spMk id="24" creationId="{BB2711D4-6CE6-7D85-CC1D-2B2FAAF76917}"/>
          </ac:spMkLst>
        </pc:spChg>
        <pc:spChg chg="mod">
          <ac:chgData name="Shu, Ingrid" userId="d7adf037-6e1a-4ed6-8dbb-a3ae3b9225fb" providerId="ADAL" clId="{10A8F175-1A16-4DB7-BDF8-7364A5384007}" dt="2025-08-25T19:17:37.092" v="914" actId="1076"/>
          <ac:spMkLst>
            <pc:docMk/>
            <pc:sldMk cId="774210290" sldId="296"/>
            <ac:spMk id="25" creationId="{D79DD8BE-3F54-846E-F47F-9C594197E01A}"/>
          </ac:spMkLst>
        </pc:spChg>
        <pc:spChg chg="mod">
          <ac:chgData name="Shu, Ingrid" userId="d7adf037-6e1a-4ed6-8dbb-a3ae3b9225fb" providerId="ADAL" clId="{10A8F175-1A16-4DB7-BDF8-7364A5384007}" dt="2025-08-25T19:30:32.504" v="1271" actId="207"/>
          <ac:spMkLst>
            <pc:docMk/>
            <pc:sldMk cId="774210290" sldId="296"/>
            <ac:spMk id="28" creationId="{3D5A802D-4F8A-7F5B-A94A-F8E8ED5DF3B8}"/>
          </ac:spMkLst>
        </pc:spChg>
        <pc:spChg chg="add mod ord">
          <ac:chgData name="Shu, Ingrid" userId="d7adf037-6e1a-4ed6-8dbb-a3ae3b9225fb" providerId="ADAL" clId="{10A8F175-1A16-4DB7-BDF8-7364A5384007}" dt="2025-08-25T19:21:46.855" v="952" actId="164"/>
          <ac:spMkLst>
            <pc:docMk/>
            <pc:sldMk cId="774210290" sldId="296"/>
            <ac:spMk id="29" creationId="{CFE00B03-8327-B8C6-B196-EB871E84F34B}"/>
          </ac:spMkLst>
        </pc:spChg>
        <pc:spChg chg="add mod ord">
          <ac:chgData name="Shu, Ingrid" userId="d7adf037-6e1a-4ed6-8dbb-a3ae3b9225fb" providerId="ADAL" clId="{10A8F175-1A16-4DB7-BDF8-7364A5384007}" dt="2025-08-25T19:23:52.529" v="1039" actId="207"/>
          <ac:spMkLst>
            <pc:docMk/>
            <pc:sldMk cId="774210290" sldId="296"/>
            <ac:spMk id="31" creationId="{BB40F6A4-B970-4434-6CA7-47160A637931}"/>
          </ac:spMkLst>
        </pc:spChg>
        <pc:spChg chg="add mod ord">
          <ac:chgData name="Shu, Ingrid" userId="d7adf037-6e1a-4ed6-8dbb-a3ae3b9225fb" providerId="ADAL" clId="{10A8F175-1A16-4DB7-BDF8-7364A5384007}" dt="2025-08-25T19:27:20.658" v="1204" actId="164"/>
          <ac:spMkLst>
            <pc:docMk/>
            <pc:sldMk cId="774210290" sldId="296"/>
            <ac:spMk id="33" creationId="{72CBBD61-DAEC-CD20-18D7-0239418C60EE}"/>
          </ac:spMkLst>
        </pc:spChg>
        <pc:spChg chg="add mod">
          <ac:chgData name="Shu, Ingrid" userId="d7adf037-6e1a-4ed6-8dbb-a3ae3b9225fb" providerId="ADAL" clId="{10A8F175-1A16-4DB7-BDF8-7364A5384007}" dt="2025-08-25T19:30:18.167" v="1259" actId="692"/>
          <ac:spMkLst>
            <pc:docMk/>
            <pc:sldMk cId="774210290" sldId="296"/>
            <ac:spMk id="35" creationId="{6C096672-A91D-DF74-2516-5B36AE40CA28}"/>
          </ac:spMkLst>
        </pc:spChg>
        <pc:grpChg chg="add mod">
          <ac:chgData name="Shu, Ingrid" userId="d7adf037-6e1a-4ed6-8dbb-a3ae3b9225fb" providerId="ADAL" clId="{10A8F175-1A16-4DB7-BDF8-7364A5384007}" dt="2025-08-25T19:19:40.191" v="931" actId="164"/>
          <ac:grpSpMkLst>
            <pc:docMk/>
            <pc:sldMk cId="774210290" sldId="296"/>
            <ac:grpSpMk id="26" creationId="{A85EB191-1CA4-26A6-5B64-4AA593BB46DD}"/>
          </ac:grpSpMkLst>
        </pc:grpChg>
        <pc:grpChg chg="add mod">
          <ac:chgData name="Shu, Ingrid" userId="d7adf037-6e1a-4ed6-8dbb-a3ae3b9225fb" providerId="ADAL" clId="{10A8F175-1A16-4DB7-BDF8-7364A5384007}" dt="2025-08-25T19:24:24.826" v="1105" actId="207"/>
          <ac:grpSpMkLst>
            <pc:docMk/>
            <pc:sldMk cId="774210290" sldId="296"/>
            <ac:grpSpMk id="27" creationId="{F2C4F677-8BDC-DC7E-4C66-068A58250B57}"/>
          </ac:grpSpMkLst>
        </pc:grpChg>
        <pc:grpChg chg="add mod">
          <ac:chgData name="Shu, Ingrid" userId="d7adf037-6e1a-4ed6-8dbb-a3ae3b9225fb" providerId="ADAL" clId="{10A8F175-1A16-4DB7-BDF8-7364A5384007}" dt="2025-08-25T19:21:46.855" v="952" actId="164"/>
          <ac:grpSpMkLst>
            <pc:docMk/>
            <pc:sldMk cId="774210290" sldId="296"/>
            <ac:grpSpMk id="30" creationId="{CFF0319D-45B0-9E57-A2B8-164E3E32DF71}"/>
          </ac:grpSpMkLst>
        </pc:grpChg>
        <pc:grpChg chg="add mod">
          <ac:chgData name="Shu, Ingrid" userId="d7adf037-6e1a-4ed6-8dbb-a3ae3b9225fb" providerId="ADAL" clId="{10A8F175-1A16-4DB7-BDF8-7364A5384007}" dt="2025-08-25T19:27:27.805" v="1205" actId="1076"/>
          <ac:grpSpMkLst>
            <pc:docMk/>
            <pc:sldMk cId="774210290" sldId="296"/>
            <ac:grpSpMk id="34" creationId="{72FE0481-6E07-FB91-4D61-2E45C8D1A172}"/>
          </ac:grpSpMkLst>
        </pc:grpChg>
        <pc:picChg chg="mod">
          <ac:chgData name="Shu, Ingrid" userId="d7adf037-6e1a-4ed6-8dbb-a3ae3b9225fb" providerId="ADAL" clId="{10A8F175-1A16-4DB7-BDF8-7364A5384007}" dt="2025-08-25T19:15:34.883" v="898" actId="1076"/>
          <ac:picMkLst>
            <pc:docMk/>
            <pc:sldMk cId="774210290" sldId="296"/>
            <ac:picMk id="9" creationId="{086C8C88-2129-0E63-ADEB-7316296B421D}"/>
          </ac:picMkLst>
        </pc:picChg>
      </pc:sldChg>
      <pc:sldChg chg="modSp mod">
        <pc:chgData name="Shu, Ingrid" userId="d7adf037-6e1a-4ed6-8dbb-a3ae3b9225fb" providerId="ADAL" clId="{10A8F175-1A16-4DB7-BDF8-7364A5384007}" dt="2025-08-25T20:05:34.550" v="1865" actId="207"/>
        <pc:sldMkLst>
          <pc:docMk/>
          <pc:sldMk cId="2367273759" sldId="299"/>
        </pc:sldMkLst>
        <pc:spChg chg="mod">
          <ac:chgData name="Shu, Ingrid" userId="d7adf037-6e1a-4ed6-8dbb-a3ae3b9225fb" providerId="ADAL" clId="{10A8F175-1A16-4DB7-BDF8-7364A5384007}" dt="2025-08-25T19:33:08.322" v="1315" actId="2711"/>
          <ac:spMkLst>
            <pc:docMk/>
            <pc:sldMk cId="2367273759" sldId="299"/>
            <ac:spMk id="2" creationId="{E7F26C12-1060-2D0F-952A-11865ACEB659}"/>
          </ac:spMkLst>
        </pc:spChg>
        <pc:spChg chg="mod">
          <ac:chgData name="Shu, Ingrid" userId="d7adf037-6e1a-4ed6-8dbb-a3ae3b9225fb" providerId="ADAL" clId="{10A8F175-1A16-4DB7-BDF8-7364A5384007}" dt="2025-08-25T20:05:34.550" v="1865" actId="207"/>
          <ac:spMkLst>
            <pc:docMk/>
            <pc:sldMk cId="2367273759" sldId="299"/>
            <ac:spMk id="3" creationId="{32F9DEF5-2695-E02E-922F-BB5AE40724BC}"/>
          </ac:spMkLst>
        </pc:spChg>
        <pc:spChg chg="mod">
          <ac:chgData name="Shu, Ingrid" userId="d7adf037-6e1a-4ed6-8dbb-a3ae3b9225fb" providerId="ADAL" clId="{10A8F175-1A16-4DB7-BDF8-7364A5384007}" dt="2025-08-25T16:00:09.587" v="220"/>
          <ac:spMkLst>
            <pc:docMk/>
            <pc:sldMk cId="2367273759" sldId="299"/>
            <ac:spMk id="5" creationId="{D7F437EE-ACF1-8A93-44C9-4A283AC53D20}"/>
          </ac:spMkLst>
        </pc:spChg>
        <pc:spChg chg="mod">
          <ac:chgData name="Shu, Ingrid" userId="d7adf037-6e1a-4ed6-8dbb-a3ae3b9225fb" providerId="ADAL" clId="{10A8F175-1A16-4DB7-BDF8-7364A5384007}" dt="2025-08-25T16:00:09.587" v="220"/>
          <ac:spMkLst>
            <pc:docMk/>
            <pc:sldMk cId="2367273759" sldId="299"/>
            <ac:spMk id="6" creationId="{84246277-B346-7674-7812-076D046FA6F9}"/>
          </ac:spMkLst>
        </pc:spChg>
      </pc:sldChg>
      <pc:sldChg chg="addSp delSp modSp mod setBg delAnim modAnim">
        <pc:chgData name="Shu, Ingrid" userId="d7adf037-6e1a-4ed6-8dbb-a3ae3b9225fb" providerId="ADAL" clId="{10A8F175-1A16-4DB7-BDF8-7364A5384007}" dt="2025-08-25T19:47:09.901" v="1500" actId="207"/>
        <pc:sldMkLst>
          <pc:docMk/>
          <pc:sldMk cId="1645774203" sldId="300"/>
        </pc:sldMkLst>
        <pc:spChg chg="mod">
          <ac:chgData name="Shu, Ingrid" userId="d7adf037-6e1a-4ed6-8dbb-a3ae3b9225fb" providerId="ADAL" clId="{10A8F175-1A16-4DB7-BDF8-7364A5384007}" dt="2025-08-25T19:47:09.901" v="1500" actId="207"/>
          <ac:spMkLst>
            <pc:docMk/>
            <pc:sldMk cId="1645774203" sldId="300"/>
            <ac:spMk id="3" creationId="{98011A7C-7DB1-5C5B-5F96-ED55990C4970}"/>
          </ac:spMkLst>
        </pc:spChg>
        <pc:spChg chg="mod">
          <ac:chgData name="Shu, Ingrid" userId="d7adf037-6e1a-4ed6-8dbb-a3ae3b9225fb" providerId="ADAL" clId="{10A8F175-1A16-4DB7-BDF8-7364A5384007}" dt="2025-08-25T19:43:59.561" v="1426" actId="692"/>
          <ac:spMkLst>
            <pc:docMk/>
            <pc:sldMk cId="1645774203" sldId="300"/>
            <ac:spMk id="4" creationId="{949344F5-A4F6-EE09-A12B-458A62129AC7}"/>
          </ac:spMkLst>
        </pc:spChg>
        <pc:spChg chg="mod">
          <ac:chgData name="Shu, Ingrid" userId="d7adf037-6e1a-4ed6-8dbb-a3ae3b9225fb" providerId="ADAL" clId="{10A8F175-1A16-4DB7-BDF8-7364A5384007}" dt="2025-08-25T16:00:09.587" v="220"/>
          <ac:spMkLst>
            <pc:docMk/>
            <pc:sldMk cId="1645774203" sldId="300"/>
            <ac:spMk id="5" creationId="{D85D5EBB-1148-D7C6-397E-6BDD96D5AB65}"/>
          </ac:spMkLst>
        </pc:spChg>
        <pc:spChg chg="mod">
          <ac:chgData name="Shu, Ingrid" userId="d7adf037-6e1a-4ed6-8dbb-a3ae3b9225fb" providerId="ADAL" clId="{10A8F175-1A16-4DB7-BDF8-7364A5384007}" dt="2025-08-25T16:00:09.587" v="220"/>
          <ac:spMkLst>
            <pc:docMk/>
            <pc:sldMk cId="1645774203" sldId="300"/>
            <ac:spMk id="6" creationId="{B90672AA-3E5B-AA51-12F0-6299202FD6CA}"/>
          </ac:spMkLst>
        </pc:spChg>
        <pc:picChg chg="mod">
          <ac:chgData name="Shu, Ingrid" userId="d7adf037-6e1a-4ed6-8dbb-a3ae3b9225fb" providerId="ADAL" clId="{10A8F175-1A16-4DB7-BDF8-7364A5384007}" dt="2025-08-25T19:40:42.368" v="1361" actId="1076"/>
          <ac:picMkLst>
            <pc:docMk/>
            <pc:sldMk cId="1645774203" sldId="300"/>
            <ac:picMk id="7" creationId="{DA2C329D-A801-D83B-FB5D-86C93AFD0F99}"/>
          </ac:picMkLst>
        </pc:picChg>
      </pc:sldChg>
      <pc:sldChg chg="modSp mod">
        <pc:chgData name="Shu, Ingrid" userId="d7adf037-6e1a-4ed6-8dbb-a3ae3b9225fb" providerId="ADAL" clId="{10A8F175-1A16-4DB7-BDF8-7364A5384007}" dt="2025-08-25T20:05:28.152" v="1864" actId="207"/>
        <pc:sldMkLst>
          <pc:docMk/>
          <pc:sldMk cId="3326899635" sldId="304"/>
        </pc:sldMkLst>
        <pc:spChg chg="mod">
          <ac:chgData name="Shu, Ingrid" userId="d7adf037-6e1a-4ed6-8dbb-a3ae3b9225fb" providerId="ADAL" clId="{10A8F175-1A16-4DB7-BDF8-7364A5384007}" dt="2025-08-25T20:05:28.152" v="1864" actId="207"/>
          <ac:spMkLst>
            <pc:docMk/>
            <pc:sldMk cId="3326899635" sldId="304"/>
            <ac:spMk id="2" creationId="{C27B8A5A-0B25-48B4-8CAC-30FC47FC640F}"/>
          </ac:spMkLst>
        </pc:spChg>
      </pc:sldChg>
      <pc:sldChg chg="modSp mod modAnim">
        <pc:chgData name="Shu, Ingrid" userId="d7adf037-6e1a-4ed6-8dbb-a3ae3b9225fb" providerId="ADAL" clId="{10A8F175-1A16-4DB7-BDF8-7364A5384007}" dt="2025-08-25T20:05:19.490" v="1862" actId="207"/>
        <pc:sldMkLst>
          <pc:docMk/>
          <pc:sldMk cId="3097544993" sldId="305"/>
        </pc:sldMkLst>
        <pc:spChg chg="mod">
          <ac:chgData name="Shu, Ingrid" userId="d7adf037-6e1a-4ed6-8dbb-a3ae3b9225fb" providerId="ADAL" clId="{10A8F175-1A16-4DB7-BDF8-7364A5384007}" dt="2025-08-25T20:05:19.490" v="1862" actId="207"/>
          <ac:spMkLst>
            <pc:docMk/>
            <pc:sldMk cId="3097544993" sldId="305"/>
            <ac:spMk id="4" creationId="{72C02773-B02D-9F5F-A65B-8FD6FC5A4B5D}"/>
          </ac:spMkLst>
        </pc:spChg>
        <pc:spChg chg="mod">
          <ac:chgData name="Shu, Ingrid" userId="d7adf037-6e1a-4ed6-8dbb-a3ae3b9225fb" providerId="ADAL" clId="{10A8F175-1A16-4DB7-BDF8-7364A5384007}" dt="2025-08-25T19:32:35.914" v="1310" actId="20577"/>
          <ac:spMkLst>
            <pc:docMk/>
            <pc:sldMk cId="3097544993" sldId="305"/>
            <ac:spMk id="6" creationId="{1E5481EA-4633-4AB5-9E4A-997BFD328D14}"/>
          </ac:spMkLst>
        </pc:spChg>
        <pc:spChg chg="mod">
          <ac:chgData name="Shu, Ingrid" userId="d7adf037-6e1a-4ed6-8dbb-a3ae3b9225fb" providerId="ADAL" clId="{10A8F175-1A16-4DB7-BDF8-7364A5384007}" dt="2025-08-25T16:00:09.587" v="220"/>
          <ac:spMkLst>
            <pc:docMk/>
            <pc:sldMk cId="3097544993" sldId="305"/>
            <ac:spMk id="10244" creationId="{00000000-0000-0000-0000-000000000000}"/>
          </ac:spMkLst>
        </pc:spChg>
      </pc:sldChg>
      <pc:sldChg chg="addSp delSp modSp new del mod">
        <pc:chgData name="Shu, Ingrid" userId="d7adf037-6e1a-4ed6-8dbb-a3ae3b9225fb" providerId="ADAL" clId="{10A8F175-1A16-4DB7-BDF8-7364A5384007}" dt="2025-08-25T19:31:17.937" v="1286" actId="2696"/>
        <pc:sldMkLst>
          <pc:docMk/>
          <pc:sldMk cId="166318670" sldId="306"/>
        </pc:sldMkLst>
      </pc:sldChg>
      <pc:sldChg chg="modSp new del">
        <pc:chgData name="Shu, Ingrid" userId="d7adf037-6e1a-4ed6-8dbb-a3ae3b9225fb" providerId="ADAL" clId="{10A8F175-1A16-4DB7-BDF8-7364A5384007}" dt="2025-08-25T19:03:59.482" v="727" actId="2696"/>
        <pc:sldMkLst>
          <pc:docMk/>
          <pc:sldMk cId="729943684" sldId="307"/>
        </pc:sldMkLst>
      </pc:sldChg>
      <pc:sldChg chg="addSp delSp modSp new mod">
        <pc:chgData name="Shu, Ingrid" userId="d7adf037-6e1a-4ed6-8dbb-a3ae3b9225fb" providerId="ADAL" clId="{10A8F175-1A16-4DB7-BDF8-7364A5384007}" dt="2025-08-25T16:56:40.835" v="499" actId="1582"/>
        <pc:sldMkLst>
          <pc:docMk/>
          <pc:sldMk cId="2933949461" sldId="308"/>
        </pc:sldMkLst>
        <pc:picChg chg="add mod">
          <ac:chgData name="Shu, Ingrid" userId="d7adf037-6e1a-4ed6-8dbb-a3ae3b9225fb" providerId="ADAL" clId="{10A8F175-1A16-4DB7-BDF8-7364A5384007}" dt="2025-08-25T16:52:22.581" v="476" actId="14100"/>
          <ac:picMkLst>
            <pc:docMk/>
            <pc:sldMk cId="2933949461" sldId="308"/>
            <ac:picMk id="19" creationId="{E7F816E3-A7BD-AE3C-02B4-AF4BA2166349}"/>
          </ac:picMkLst>
        </pc:picChg>
        <pc:picChg chg="add mod">
          <ac:chgData name="Shu, Ingrid" userId="d7adf037-6e1a-4ed6-8dbb-a3ae3b9225fb" providerId="ADAL" clId="{10A8F175-1A16-4DB7-BDF8-7364A5384007}" dt="2025-08-25T16:55:02.105" v="482" actId="1076"/>
          <ac:picMkLst>
            <pc:docMk/>
            <pc:sldMk cId="2933949461" sldId="308"/>
            <ac:picMk id="21" creationId="{B604EC59-FFE7-E061-EC5B-6957464AC938}"/>
          </ac:picMkLst>
        </pc:picChg>
        <pc:cxnChg chg="add mod">
          <ac:chgData name="Shu, Ingrid" userId="d7adf037-6e1a-4ed6-8dbb-a3ae3b9225fb" providerId="ADAL" clId="{10A8F175-1A16-4DB7-BDF8-7364A5384007}" dt="2025-08-25T16:56:40.835" v="499" actId="1582"/>
          <ac:cxnSpMkLst>
            <pc:docMk/>
            <pc:sldMk cId="2933949461" sldId="308"/>
            <ac:cxnSpMk id="23" creationId="{970C2713-B580-B8E3-8462-C5B41D36C2CD}"/>
          </ac:cxnSpMkLst>
        </pc:cxnChg>
      </pc:sldChg>
      <pc:sldChg chg="modSp add mod ord">
        <pc:chgData name="Shu, Ingrid" userId="d7adf037-6e1a-4ed6-8dbb-a3ae3b9225fb" providerId="ADAL" clId="{10A8F175-1A16-4DB7-BDF8-7364A5384007}" dt="2025-08-25T20:03:39.050" v="1848" actId="20577"/>
        <pc:sldMkLst>
          <pc:docMk/>
          <pc:sldMk cId="3295280962" sldId="309"/>
        </pc:sldMkLst>
        <pc:spChg chg="mod">
          <ac:chgData name="Shu, Ingrid" userId="d7adf037-6e1a-4ed6-8dbb-a3ae3b9225fb" providerId="ADAL" clId="{10A8F175-1A16-4DB7-BDF8-7364A5384007}" dt="2025-08-25T20:03:39.050" v="1848" actId="20577"/>
          <ac:spMkLst>
            <pc:docMk/>
            <pc:sldMk cId="3295280962" sldId="309"/>
            <ac:spMk id="2" creationId="{CCC82C96-DFCC-D9D7-ECDB-03F4A64183BF}"/>
          </ac:spMkLst>
        </pc:spChg>
      </pc:sldChg>
      <pc:sldMasterChg chg="setBg modSldLayout">
        <pc:chgData name="Shu, Ingrid" userId="d7adf037-6e1a-4ed6-8dbb-a3ae3b9225fb" providerId="ADAL" clId="{10A8F175-1A16-4DB7-BDF8-7364A5384007}" dt="2025-08-25T16:00:48.488" v="248"/>
        <pc:sldMasterMkLst>
          <pc:docMk/>
          <pc:sldMasterMk cId="0" sldId="2147483712"/>
        </pc:sldMasterMkLst>
        <pc:sldLayoutChg chg="setBg">
          <pc:chgData name="Shu, Ingrid" userId="d7adf037-6e1a-4ed6-8dbb-a3ae3b9225fb" providerId="ADAL" clId="{10A8F175-1A16-4DB7-BDF8-7364A5384007}" dt="2025-08-25T16:00:48.488" v="248"/>
          <pc:sldLayoutMkLst>
            <pc:docMk/>
            <pc:sldMasterMk cId="0" sldId="2147483712"/>
            <pc:sldLayoutMk cId="3030319795" sldId="2147483758"/>
          </pc:sldLayoutMkLst>
        </pc:sldLayoutChg>
        <pc:sldLayoutChg chg="setBg">
          <pc:chgData name="Shu, Ingrid" userId="d7adf037-6e1a-4ed6-8dbb-a3ae3b9225fb" providerId="ADAL" clId="{10A8F175-1A16-4DB7-BDF8-7364A5384007}" dt="2025-08-25T16:00:48.488" v="248"/>
          <pc:sldLayoutMkLst>
            <pc:docMk/>
            <pc:sldMasterMk cId="0" sldId="2147483712"/>
            <pc:sldLayoutMk cId="1011638390" sldId="2147483759"/>
          </pc:sldLayoutMkLst>
        </pc:sldLayoutChg>
        <pc:sldLayoutChg chg="setBg">
          <pc:chgData name="Shu, Ingrid" userId="d7adf037-6e1a-4ed6-8dbb-a3ae3b9225fb" providerId="ADAL" clId="{10A8F175-1A16-4DB7-BDF8-7364A5384007}" dt="2025-08-25T16:00:48.488" v="248"/>
          <pc:sldLayoutMkLst>
            <pc:docMk/>
            <pc:sldMasterMk cId="0" sldId="2147483712"/>
            <pc:sldLayoutMk cId="776655241" sldId="2147483761"/>
          </pc:sldLayoutMkLst>
        </pc:sldLayoutChg>
        <pc:sldLayoutChg chg="setBg">
          <pc:chgData name="Shu, Ingrid" userId="d7adf037-6e1a-4ed6-8dbb-a3ae3b9225fb" providerId="ADAL" clId="{10A8F175-1A16-4DB7-BDF8-7364A5384007}" dt="2025-08-25T16:00:48.488" v="248"/>
          <pc:sldLayoutMkLst>
            <pc:docMk/>
            <pc:sldMasterMk cId="160070010" sldId="2147483783"/>
            <pc:sldLayoutMk cId="3170158200" sldId="2147483762"/>
          </pc:sldLayoutMkLst>
        </pc:sldLayoutChg>
        <pc:sldLayoutChg chg="setBg">
          <pc:chgData name="Shu, Ingrid" userId="d7adf037-6e1a-4ed6-8dbb-a3ae3b9225fb" providerId="ADAL" clId="{10A8F175-1A16-4DB7-BDF8-7364A5384007}" dt="2025-08-25T16:00:48.488" v="248"/>
          <pc:sldLayoutMkLst>
            <pc:docMk/>
            <pc:sldMasterMk cId="160070010" sldId="2147483783"/>
            <pc:sldLayoutMk cId="2961119152" sldId="2147483763"/>
          </pc:sldLayoutMkLst>
        </pc:sldLayoutChg>
        <pc:sldLayoutChg chg="setBg">
          <pc:chgData name="Shu, Ingrid" userId="d7adf037-6e1a-4ed6-8dbb-a3ae3b9225fb" providerId="ADAL" clId="{10A8F175-1A16-4DB7-BDF8-7364A5384007}" dt="2025-08-25T16:00:48.488" v="248"/>
          <pc:sldLayoutMkLst>
            <pc:docMk/>
            <pc:sldMasterMk cId="160070010" sldId="2147483783"/>
            <pc:sldLayoutMk cId="1267924560" sldId="2147483764"/>
          </pc:sldLayoutMkLst>
        </pc:sldLayoutChg>
        <pc:sldLayoutChg chg="setBg">
          <pc:chgData name="Shu, Ingrid" userId="d7adf037-6e1a-4ed6-8dbb-a3ae3b9225fb" providerId="ADAL" clId="{10A8F175-1A16-4DB7-BDF8-7364A5384007}" dt="2025-08-25T16:00:48.488" v="248"/>
          <pc:sldLayoutMkLst>
            <pc:docMk/>
            <pc:sldMasterMk cId="0" sldId="2147483712"/>
            <pc:sldLayoutMk cId="1081261886" sldId="2147483765"/>
          </pc:sldLayoutMkLst>
        </pc:sldLayoutChg>
        <pc:sldLayoutChg chg="setBg">
          <pc:chgData name="Shu, Ingrid" userId="d7adf037-6e1a-4ed6-8dbb-a3ae3b9225fb" providerId="ADAL" clId="{10A8F175-1A16-4DB7-BDF8-7364A5384007}" dt="2025-08-25T16:00:48.488" v="248"/>
          <pc:sldLayoutMkLst>
            <pc:docMk/>
            <pc:sldMasterMk cId="0" sldId="2147483712"/>
            <pc:sldLayoutMk cId="850513188" sldId="2147483766"/>
          </pc:sldLayoutMkLst>
        </pc:sldLayoutChg>
        <pc:sldLayoutChg chg="setBg">
          <pc:chgData name="Shu, Ingrid" userId="d7adf037-6e1a-4ed6-8dbb-a3ae3b9225fb" providerId="ADAL" clId="{10A8F175-1A16-4DB7-BDF8-7364A5384007}" dt="2025-08-25T16:00:48.488" v="248"/>
          <pc:sldLayoutMkLst>
            <pc:docMk/>
            <pc:sldMasterMk cId="0" sldId="2147483712"/>
            <pc:sldLayoutMk cId="1109596195" sldId="21474837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52325C8-FBBD-4932-9471-D48E54CDCCAC}" type="datetimeFigureOut">
              <a:rPr lang="en-US" altLang="en-US"/>
              <a:pPr>
                <a:defRPr/>
              </a:pPr>
              <a:t>10/13/2025</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27E27DB-B1BF-4D0B-A3CB-23545D04F86D}" type="slidenum">
              <a:rPr lang="en-US" altLang="en-US"/>
              <a:pPr>
                <a:defRPr/>
              </a:pPr>
              <a:t>‹#›</a:t>
            </a:fld>
            <a:endParaRPr lang="en-US" altLang="en-US"/>
          </a:p>
        </p:txBody>
      </p:sp>
    </p:spTree>
    <p:extLst>
      <p:ext uri="{BB962C8B-B14F-4D97-AF65-F5344CB8AC3E}">
        <p14:creationId xmlns:p14="http://schemas.microsoft.com/office/powerpoint/2010/main" val="3336329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a:t>
            </a:fld>
            <a:endParaRPr lang="en-US" altLang="en-US"/>
          </a:p>
        </p:txBody>
      </p:sp>
    </p:spTree>
    <p:extLst>
      <p:ext uri="{BB962C8B-B14F-4D97-AF65-F5344CB8AC3E}">
        <p14:creationId xmlns:p14="http://schemas.microsoft.com/office/powerpoint/2010/main" val="101659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results for ADSL</a:t>
            </a:r>
          </a:p>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13</a:t>
            </a:fld>
            <a:endParaRPr lang="en-US" altLang="en-US"/>
          </a:p>
        </p:txBody>
      </p:sp>
    </p:spTree>
    <p:extLst>
      <p:ext uri="{BB962C8B-B14F-4D97-AF65-F5344CB8AC3E}">
        <p14:creationId xmlns:p14="http://schemas.microsoft.com/office/powerpoint/2010/main" val="811271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for validation and quality checks in the analysis and reporting process of completing deliverables</a:t>
            </a:r>
          </a:p>
          <a:p>
            <a:endParaRPr lang="en-US" dirty="0"/>
          </a:p>
          <a:p>
            <a:r>
              <a:rPr lang="en-US" dirty="0"/>
              <a:t>Testing on more TAs since it has mostly been tested on ADaM specs from early-stage oncology studies </a:t>
            </a:r>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14</a:t>
            </a:fld>
            <a:endParaRPr lang="en-US" altLang="en-US"/>
          </a:p>
        </p:txBody>
      </p:sp>
    </p:spTree>
    <p:extLst>
      <p:ext uri="{BB962C8B-B14F-4D97-AF65-F5344CB8AC3E}">
        <p14:creationId xmlns:p14="http://schemas.microsoft.com/office/powerpoint/2010/main" val="59480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3</a:t>
            </a:fld>
            <a:endParaRPr lang="en-US" altLang="en-US"/>
          </a:p>
        </p:txBody>
      </p:sp>
    </p:spTree>
    <p:extLst>
      <p:ext uri="{BB962C8B-B14F-4D97-AF65-F5344CB8AC3E}">
        <p14:creationId xmlns:p14="http://schemas.microsoft.com/office/powerpoint/2010/main" val="24466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specification for variable UCLKADT ("Uncut Last Known Alive Date") from ADSL.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Its derivation inputs information from a variety of SDTM domains including EX, SV, TR, LB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Downstream consequences: hazard ratio being derived incorrectly, efficacy outputs being inaccurate; which are all consequences we want to avoid</a:t>
            </a:r>
          </a:p>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5</a:t>
            </a:fld>
            <a:endParaRPr lang="en-US" altLang="en-US"/>
          </a:p>
        </p:txBody>
      </p:sp>
    </p:spTree>
    <p:extLst>
      <p:ext uri="{BB962C8B-B14F-4D97-AF65-F5344CB8AC3E}">
        <p14:creationId xmlns:p14="http://schemas.microsoft.com/office/powerpoint/2010/main" val="944789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 macro </a:t>
            </a:r>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6</a:t>
            </a:fld>
            <a:endParaRPr lang="en-US" altLang="en-US"/>
          </a:p>
        </p:txBody>
      </p:sp>
    </p:spTree>
    <p:extLst>
      <p:ext uri="{BB962C8B-B14F-4D97-AF65-F5344CB8AC3E}">
        <p14:creationId xmlns:p14="http://schemas.microsoft.com/office/powerpoint/2010/main" val="286048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7</a:t>
            </a:fld>
            <a:endParaRPr lang="en-US" altLang="en-US"/>
          </a:p>
        </p:txBody>
      </p:sp>
    </p:spTree>
    <p:extLst>
      <p:ext uri="{BB962C8B-B14F-4D97-AF65-F5344CB8AC3E}">
        <p14:creationId xmlns:p14="http://schemas.microsoft.com/office/powerpoint/2010/main" val="351216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Sdtm_library is lptss at Merck</a:t>
            </a:r>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8</a:t>
            </a:fld>
            <a:endParaRPr lang="en-US" altLang="en-US"/>
          </a:p>
        </p:txBody>
      </p:sp>
    </p:spTree>
    <p:extLst>
      <p:ext uri="{BB962C8B-B14F-4D97-AF65-F5344CB8AC3E}">
        <p14:creationId xmlns:p14="http://schemas.microsoft.com/office/powerpoint/2010/main" val="568731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10</a:t>
            </a:fld>
            <a:endParaRPr lang="en-US" altLang="en-US"/>
          </a:p>
        </p:txBody>
      </p:sp>
    </p:spTree>
    <p:extLst>
      <p:ext uri="{BB962C8B-B14F-4D97-AF65-F5344CB8AC3E}">
        <p14:creationId xmlns:p14="http://schemas.microsoft.com/office/powerpoint/2010/main" val="170649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our previous example of the derivation for Uncut Last Known Alive Date, </a:t>
            </a:r>
          </a:p>
          <a:p>
            <a:r>
              <a:rPr lang="en-US" dirty="0"/>
              <a:t>Here are the expressions that would be extracted from the Define Derivation column </a:t>
            </a:r>
          </a:p>
          <a:p>
            <a:endParaRPr lang="en-US" dirty="0"/>
          </a:p>
          <a:p>
            <a:r>
              <a:rPr lang="en-US" dirty="0"/>
              <a:t>Example with exist_flag: either QS domain does not exist in SDTM data, or QSGRPID and QSTESTCD variables do not exist in the QS domain</a:t>
            </a:r>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11</a:t>
            </a:fld>
            <a:endParaRPr lang="en-US" altLang="en-US"/>
          </a:p>
        </p:txBody>
      </p:sp>
    </p:spTree>
    <p:extLst>
      <p:ext uri="{BB962C8B-B14F-4D97-AF65-F5344CB8AC3E}">
        <p14:creationId xmlns:p14="http://schemas.microsoft.com/office/powerpoint/2010/main" val="115965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step is to compare the sdtm values from the Define Derivation columns against the available sdtm data values</a:t>
            </a:r>
          </a:p>
          <a:p>
            <a:r>
              <a:rPr lang="en-US" dirty="0"/>
              <a:t>The way we do this is we first create a variable called sdtm_values that is comprised of a concatenation of all the sdtm data values for a specific SDTM variable</a:t>
            </a:r>
          </a:p>
          <a:p>
            <a:endParaRPr lang="en-US" dirty="0"/>
          </a:p>
          <a:p>
            <a:r>
              <a:rPr lang="en-US" dirty="0"/>
              <a:t>For example: CMGRPID from the CM domain yields the values CM and ODB which are concatenated and stored in the sdtm_values variable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12</a:t>
            </a:fld>
            <a:endParaRPr lang="en-US" altLang="en-US"/>
          </a:p>
        </p:txBody>
      </p:sp>
    </p:spTree>
    <p:extLst>
      <p:ext uri="{BB962C8B-B14F-4D97-AF65-F5344CB8AC3E}">
        <p14:creationId xmlns:p14="http://schemas.microsoft.com/office/powerpoint/2010/main" val="375379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DB0E6-0500-96CA-5778-822B4946F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8BF2D4-3544-9A31-712E-2DC90D496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AE2C3-4FC9-18D9-33B4-DB6704165949}"/>
              </a:ext>
            </a:extLst>
          </p:cNvPr>
          <p:cNvSpPr>
            <a:spLocks noGrp="1"/>
          </p:cNvSpPr>
          <p:nvPr>
            <p:ph type="dt" sz="half" idx="10"/>
          </p:nvPr>
        </p:nvSpPr>
        <p:spPr/>
        <p:txBody>
          <a:bodyPr/>
          <a:lstStyle/>
          <a:p>
            <a:pPr>
              <a:defRPr/>
            </a:pPr>
            <a:fld id="{5EB7651C-FFDC-4F06-8CA4-B5F1310E2D89}" type="datetime1">
              <a:rPr lang="en-US" altLang="en-US" smtClean="0"/>
              <a:t>10/13/2025</a:t>
            </a:fld>
            <a:endParaRPr lang="en-US" altLang="en-US"/>
          </a:p>
        </p:txBody>
      </p:sp>
      <p:sp>
        <p:nvSpPr>
          <p:cNvPr id="5" name="Footer Placeholder 4">
            <a:extLst>
              <a:ext uri="{FF2B5EF4-FFF2-40B4-BE49-F238E27FC236}">
                <a16:creationId xmlns:a16="http://schemas.microsoft.com/office/drawing/2014/main" id="{A07923A8-C8EA-722B-25E3-5023A12E860F}"/>
              </a:ext>
            </a:extLst>
          </p:cNvPr>
          <p:cNvSpPr>
            <a:spLocks noGrp="1"/>
          </p:cNvSpPr>
          <p:nvPr>
            <p:ph type="ftr" sz="quarter" idx="11"/>
          </p:nvPr>
        </p:nvSpPr>
        <p:spPr/>
        <p:txBody>
          <a:bodyPr/>
          <a:lstStyle/>
          <a:p>
            <a:pPr>
              <a:defRPr/>
            </a:pPr>
            <a:r>
              <a:rPr lang="en-US"/>
              <a:t>Paper Number AP-157</a:t>
            </a:r>
            <a:endParaRPr lang="en-US" dirty="0"/>
          </a:p>
        </p:txBody>
      </p:sp>
      <p:sp>
        <p:nvSpPr>
          <p:cNvPr id="6" name="Slide Number Placeholder 5">
            <a:extLst>
              <a:ext uri="{FF2B5EF4-FFF2-40B4-BE49-F238E27FC236}">
                <a16:creationId xmlns:a16="http://schemas.microsoft.com/office/drawing/2014/main" id="{E7E9CCDD-DC8B-E450-88EC-4935C456FB3C}"/>
              </a:ext>
            </a:extLst>
          </p:cNvPr>
          <p:cNvSpPr>
            <a:spLocks noGrp="1"/>
          </p:cNvSpPr>
          <p:nvPr>
            <p:ph type="sldNum" sz="quarter" idx="12"/>
          </p:nvPr>
        </p:nvSpPr>
        <p:spPr/>
        <p:txBody>
          <a:body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327789497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A0BA-04AC-4D60-426D-A635F1ED8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19776F-7F46-6C07-B090-E8A159E944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262E6-2468-C5BB-4E11-276FAC37BC62}"/>
              </a:ext>
            </a:extLst>
          </p:cNvPr>
          <p:cNvSpPr>
            <a:spLocks noGrp="1"/>
          </p:cNvSpPr>
          <p:nvPr>
            <p:ph type="dt" sz="half" idx="10"/>
          </p:nvPr>
        </p:nvSpPr>
        <p:spPr/>
        <p:txBody>
          <a:bodyPr/>
          <a:lstStyle/>
          <a:p>
            <a:pPr>
              <a:defRPr/>
            </a:pPr>
            <a:fld id="{5EB7651C-FFDC-4F06-8CA4-B5F1310E2D89}" type="datetime1">
              <a:rPr lang="en-US" altLang="en-US" smtClean="0"/>
              <a:t>10/13/2025</a:t>
            </a:fld>
            <a:endParaRPr lang="en-US" altLang="en-US"/>
          </a:p>
        </p:txBody>
      </p:sp>
      <p:sp>
        <p:nvSpPr>
          <p:cNvPr id="5" name="Footer Placeholder 4">
            <a:extLst>
              <a:ext uri="{FF2B5EF4-FFF2-40B4-BE49-F238E27FC236}">
                <a16:creationId xmlns:a16="http://schemas.microsoft.com/office/drawing/2014/main" id="{C4A4D40C-0718-1912-5B96-841456AD938D}"/>
              </a:ext>
            </a:extLst>
          </p:cNvPr>
          <p:cNvSpPr>
            <a:spLocks noGrp="1"/>
          </p:cNvSpPr>
          <p:nvPr>
            <p:ph type="ftr" sz="quarter" idx="11"/>
          </p:nvPr>
        </p:nvSpPr>
        <p:spPr/>
        <p:txBody>
          <a:bodyPr/>
          <a:lstStyle/>
          <a:p>
            <a:pPr>
              <a:defRPr/>
            </a:pPr>
            <a:r>
              <a:rPr lang="en-US"/>
              <a:t>Paper Number AP-157</a:t>
            </a:r>
            <a:endParaRPr lang="en-US" dirty="0"/>
          </a:p>
        </p:txBody>
      </p:sp>
      <p:sp>
        <p:nvSpPr>
          <p:cNvPr id="6" name="Slide Number Placeholder 5">
            <a:extLst>
              <a:ext uri="{FF2B5EF4-FFF2-40B4-BE49-F238E27FC236}">
                <a16:creationId xmlns:a16="http://schemas.microsoft.com/office/drawing/2014/main" id="{FF379A69-0234-2450-A29F-A1116B85F109}"/>
              </a:ext>
            </a:extLst>
          </p:cNvPr>
          <p:cNvSpPr>
            <a:spLocks noGrp="1"/>
          </p:cNvSpPr>
          <p:nvPr>
            <p:ph type="sldNum" sz="quarter" idx="12"/>
          </p:nvPr>
        </p:nvSpPr>
        <p:spPr/>
        <p:txBody>
          <a:body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172786965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97D95-0E52-2DF6-65B2-FD9E08985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8E6B49-8A62-D417-CF86-4266A987B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B455A-A178-3DDF-6A85-2910CBC18318}"/>
              </a:ext>
            </a:extLst>
          </p:cNvPr>
          <p:cNvSpPr>
            <a:spLocks noGrp="1"/>
          </p:cNvSpPr>
          <p:nvPr>
            <p:ph type="dt" sz="half" idx="10"/>
          </p:nvPr>
        </p:nvSpPr>
        <p:spPr/>
        <p:txBody>
          <a:bodyPr/>
          <a:lstStyle/>
          <a:p>
            <a:pPr>
              <a:defRPr/>
            </a:pPr>
            <a:fld id="{5EB7651C-FFDC-4F06-8CA4-B5F1310E2D89}" type="datetime1">
              <a:rPr lang="en-US" altLang="en-US" smtClean="0"/>
              <a:t>10/13/2025</a:t>
            </a:fld>
            <a:endParaRPr lang="en-US" altLang="en-US"/>
          </a:p>
        </p:txBody>
      </p:sp>
      <p:sp>
        <p:nvSpPr>
          <p:cNvPr id="5" name="Footer Placeholder 4">
            <a:extLst>
              <a:ext uri="{FF2B5EF4-FFF2-40B4-BE49-F238E27FC236}">
                <a16:creationId xmlns:a16="http://schemas.microsoft.com/office/drawing/2014/main" id="{060F0BC2-EEA5-8A43-D2B3-8509B900635D}"/>
              </a:ext>
            </a:extLst>
          </p:cNvPr>
          <p:cNvSpPr>
            <a:spLocks noGrp="1"/>
          </p:cNvSpPr>
          <p:nvPr>
            <p:ph type="ftr" sz="quarter" idx="11"/>
          </p:nvPr>
        </p:nvSpPr>
        <p:spPr/>
        <p:txBody>
          <a:bodyPr/>
          <a:lstStyle/>
          <a:p>
            <a:pPr>
              <a:defRPr/>
            </a:pPr>
            <a:r>
              <a:rPr lang="en-US"/>
              <a:t>Paper Number AP-157</a:t>
            </a:r>
            <a:endParaRPr lang="en-US" dirty="0"/>
          </a:p>
        </p:txBody>
      </p:sp>
      <p:sp>
        <p:nvSpPr>
          <p:cNvPr id="6" name="Slide Number Placeholder 5">
            <a:extLst>
              <a:ext uri="{FF2B5EF4-FFF2-40B4-BE49-F238E27FC236}">
                <a16:creationId xmlns:a16="http://schemas.microsoft.com/office/drawing/2014/main" id="{65A9F559-C989-BF3A-DA79-3B1C246C1538}"/>
              </a:ext>
            </a:extLst>
          </p:cNvPr>
          <p:cNvSpPr>
            <a:spLocks noGrp="1"/>
          </p:cNvSpPr>
          <p:nvPr>
            <p:ph type="sldNum" sz="quarter" idx="12"/>
          </p:nvPr>
        </p:nvSpPr>
        <p:spPr/>
        <p:txBody>
          <a:body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248213762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ograph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F966B7-570F-4BEB-B8FC-F2C67BAC5B4C}"/>
              </a:ext>
            </a:extLst>
          </p:cNvPr>
          <p:cNvSpPr>
            <a:spLocks noGrp="1"/>
          </p:cNvSpPr>
          <p:nvPr>
            <p:ph type="body" sz="quarter" idx="13" hasCustomPrompt="1"/>
          </p:nvPr>
        </p:nvSpPr>
        <p:spPr>
          <a:xfrm>
            <a:off x="762000" y="1905000"/>
            <a:ext cx="10820400" cy="1447800"/>
          </a:xfrm>
        </p:spPr>
        <p:txBody>
          <a:bodyPr/>
          <a:lstStyle>
            <a:lvl1pPr marL="109537" indent="0">
              <a:buNone/>
              <a:defRPr b="0"/>
            </a:lvl1pPr>
          </a:lstStyle>
          <a:p>
            <a:pPr lvl="0"/>
            <a:r>
              <a:rPr lang="en-US" dirty="0"/>
              <a:t>Author 1 Name: Author 1 Biography</a:t>
            </a:r>
          </a:p>
        </p:txBody>
      </p:sp>
      <p:sp>
        <p:nvSpPr>
          <p:cNvPr id="10" name="Text Placeholder 9">
            <a:extLst>
              <a:ext uri="{FF2B5EF4-FFF2-40B4-BE49-F238E27FC236}">
                <a16:creationId xmlns:a16="http://schemas.microsoft.com/office/drawing/2014/main" id="{6556E759-A785-4CA1-AB64-B7F7F5B99BCF}"/>
              </a:ext>
            </a:extLst>
          </p:cNvPr>
          <p:cNvSpPr>
            <a:spLocks noGrp="1"/>
          </p:cNvSpPr>
          <p:nvPr>
            <p:ph type="body" sz="quarter" idx="14" hasCustomPrompt="1"/>
          </p:nvPr>
        </p:nvSpPr>
        <p:spPr>
          <a:xfrm>
            <a:off x="762000" y="3505200"/>
            <a:ext cx="10820400" cy="1447800"/>
          </a:xfrm>
        </p:spPr>
        <p:txBody>
          <a:bodyPr/>
          <a:lstStyle>
            <a:lvl1pPr marL="109537" indent="0">
              <a:buNone/>
              <a:defRPr/>
            </a:lvl1pPr>
          </a:lstStyle>
          <a:p>
            <a:pPr lvl="0"/>
            <a:r>
              <a:rPr lang="en-US" dirty="0"/>
              <a:t>Author 2 Name: Author 2 Biography</a:t>
            </a:r>
          </a:p>
        </p:txBody>
      </p:sp>
      <p:sp>
        <p:nvSpPr>
          <p:cNvPr id="11" name="Date Placeholder 10">
            <a:extLst>
              <a:ext uri="{FF2B5EF4-FFF2-40B4-BE49-F238E27FC236}">
                <a16:creationId xmlns:a16="http://schemas.microsoft.com/office/drawing/2014/main" id="{A54A65E2-FB4B-42EB-9349-589AE14A3E7A}"/>
              </a:ext>
            </a:extLst>
          </p:cNvPr>
          <p:cNvSpPr>
            <a:spLocks noGrp="1"/>
          </p:cNvSpPr>
          <p:nvPr>
            <p:ph type="dt" sz="half" idx="15"/>
          </p:nvPr>
        </p:nvSpPr>
        <p:spPr/>
        <p:txBody>
          <a:bodyPr/>
          <a:lstStyle/>
          <a:p>
            <a:pPr>
              <a:defRPr/>
            </a:pPr>
            <a:fld id="{15846BFE-38D4-413D-9C89-2187093E7A55}" type="datetime1">
              <a:rPr lang="en-US" altLang="en-US" smtClean="0"/>
              <a:t>10/13/2025</a:t>
            </a:fld>
            <a:endParaRPr lang="en-US" altLang="en-US"/>
          </a:p>
        </p:txBody>
      </p:sp>
      <p:sp>
        <p:nvSpPr>
          <p:cNvPr id="12" name="Footer Placeholder 11">
            <a:extLst>
              <a:ext uri="{FF2B5EF4-FFF2-40B4-BE49-F238E27FC236}">
                <a16:creationId xmlns:a16="http://schemas.microsoft.com/office/drawing/2014/main" id="{AB295823-0575-43C8-AEFB-7D7DDD7F32F2}"/>
              </a:ext>
            </a:extLst>
          </p:cNvPr>
          <p:cNvSpPr>
            <a:spLocks noGrp="1"/>
          </p:cNvSpPr>
          <p:nvPr>
            <p:ph type="ftr" sz="quarter" idx="16"/>
          </p:nvPr>
        </p:nvSpPr>
        <p:spPr/>
        <p:txBody>
          <a:bodyPr/>
          <a:lstStyle/>
          <a:p>
            <a:pPr>
              <a:defRPr/>
            </a:pPr>
            <a:r>
              <a:rPr lang="en-US"/>
              <a:t>Paper Number AP-157</a:t>
            </a:r>
            <a:endParaRPr lang="en-US" dirty="0"/>
          </a:p>
        </p:txBody>
      </p:sp>
      <p:sp>
        <p:nvSpPr>
          <p:cNvPr id="13" name="Slide Number Placeholder 12">
            <a:extLst>
              <a:ext uri="{FF2B5EF4-FFF2-40B4-BE49-F238E27FC236}">
                <a16:creationId xmlns:a16="http://schemas.microsoft.com/office/drawing/2014/main" id="{CBC361B0-2C1B-468A-9569-6D7447D849B4}"/>
              </a:ext>
            </a:extLst>
          </p:cNvPr>
          <p:cNvSpPr>
            <a:spLocks noGrp="1"/>
          </p:cNvSpPr>
          <p:nvPr>
            <p:ph type="sldNum" sz="quarter" idx="17"/>
          </p:nvPr>
        </p:nvSpPr>
        <p:spPr/>
        <p:txBody>
          <a:bodyPr/>
          <a:lstStyle/>
          <a:p>
            <a:pPr>
              <a:defRPr/>
            </a:pPr>
            <a:fld id="{1C339704-F9B3-4C6B-B54B-06AD26381A4A}" type="slidenum">
              <a:rPr lang="en-US" altLang="en-US" smtClean="0"/>
              <a:pPr>
                <a:defRPr/>
              </a:pPr>
              <a:t>‹#›</a:t>
            </a:fld>
            <a:endParaRPr lang="en-US" altLang="en-US" sz="1100"/>
          </a:p>
        </p:txBody>
      </p:sp>
      <p:sp>
        <p:nvSpPr>
          <p:cNvPr id="9" name="Title 6">
            <a:extLst>
              <a:ext uri="{FF2B5EF4-FFF2-40B4-BE49-F238E27FC236}">
                <a16:creationId xmlns:a16="http://schemas.microsoft.com/office/drawing/2014/main" id="{B55CD069-371D-4FC1-A2F2-DE7927F01546}"/>
              </a:ext>
            </a:extLst>
          </p:cNvPr>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Tree>
    <p:extLst>
      <p:ext uri="{BB962C8B-B14F-4D97-AF65-F5344CB8AC3E}">
        <p14:creationId xmlns:p14="http://schemas.microsoft.com/office/powerpoint/2010/main" val="81583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 Option 1">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5373C4E-0E55-4757-9EF8-4A5017921A8F}"/>
              </a:ext>
            </a:extLst>
          </p:cNvPr>
          <p:cNvSpPr>
            <a:spLocks noGrp="1"/>
          </p:cNvSpPr>
          <p:nvPr>
            <p:ph type="ctrTitle" hasCustomPrompt="1"/>
          </p:nvPr>
        </p:nvSpPr>
        <p:spPr>
          <a:xfrm>
            <a:off x="914400" y="1752604"/>
            <a:ext cx="103632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a:t>Click to edit Section title style</a:t>
            </a:r>
          </a:p>
        </p:txBody>
      </p:sp>
      <p:sp>
        <p:nvSpPr>
          <p:cNvPr id="7" name="Subtitle 16">
            <a:extLst>
              <a:ext uri="{FF2B5EF4-FFF2-40B4-BE49-F238E27FC236}">
                <a16:creationId xmlns:a16="http://schemas.microsoft.com/office/drawing/2014/main" id="{BDF03BBF-027E-4197-91D2-E79E59BA05AC}"/>
              </a:ext>
            </a:extLst>
          </p:cNvPr>
          <p:cNvSpPr>
            <a:spLocks noGrp="1"/>
          </p:cNvSpPr>
          <p:nvPr>
            <p:ph type="subTitle" idx="1" hasCustomPrompt="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Section subtitle style</a:t>
            </a:r>
          </a:p>
        </p:txBody>
      </p:sp>
    </p:spTree>
    <p:extLst>
      <p:ext uri="{BB962C8B-B14F-4D97-AF65-F5344CB8AC3E}">
        <p14:creationId xmlns:p14="http://schemas.microsoft.com/office/powerpoint/2010/main" val="35411962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 Option 2">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5373C4E-0E55-4757-9EF8-4A5017921A8F}"/>
              </a:ext>
            </a:extLst>
          </p:cNvPr>
          <p:cNvSpPr>
            <a:spLocks noGrp="1"/>
          </p:cNvSpPr>
          <p:nvPr>
            <p:ph type="ctrTitle" hasCustomPrompt="1"/>
          </p:nvPr>
        </p:nvSpPr>
        <p:spPr>
          <a:xfrm>
            <a:off x="914400" y="1752604"/>
            <a:ext cx="103632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a:t>Click to edit Section title style</a:t>
            </a:r>
          </a:p>
        </p:txBody>
      </p:sp>
      <p:sp>
        <p:nvSpPr>
          <p:cNvPr id="7" name="Subtitle 16">
            <a:extLst>
              <a:ext uri="{FF2B5EF4-FFF2-40B4-BE49-F238E27FC236}">
                <a16:creationId xmlns:a16="http://schemas.microsoft.com/office/drawing/2014/main" id="{BDF03BBF-027E-4197-91D2-E79E59BA05AC}"/>
              </a:ext>
            </a:extLst>
          </p:cNvPr>
          <p:cNvSpPr>
            <a:spLocks noGrp="1"/>
          </p:cNvSpPr>
          <p:nvPr>
            <p:ph type="subTitle" idx="1" hasCustomPrompt="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Section subtitle style</a:t>
            </a:r>
          </a:p>
        </p:txBody>
      </p:sp>
    </p:spTree>
    <p:extLst>
      <p:ext uri="{BB962C8B-B14F-4D97-AF65-F5344CB8AC3E}">
        <p14:creationId xmlns:p14="http://schemas.microsoft.com/office/powerpoint/2010/main" val="373390401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ide by Side Content">
    <p:spTree>
      <p:nvGrpSpPr>
        <p:cNvPr id="1" name=""/>
        <p:cNvGrpSpPr/>
        <p:nvPr/>
      </p:nvGrpSpPr>
      <p:grpSpPr>
        <a:xfrm>
          <a:off x="0" y="0"/>
          <a:ext cx="0" cy="0"/>
          <a:chOff x="0" y="0"/>
          <a:chExt cx="0" cy="0"/>
        </a:xfrm>
      </p:grpSpPr>
      <p:sp>
        <p:nvSpPr>
          <p:cNvPr id="4" name="Right Triangle 3"/>
          <p:cNvSpPr/>
          <p:nvPr/>
        </p:nvSpPr>
        <p:spPr>
          <a:xfrm>
            <a:off x="1"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itle 6">
            <a:extLst>
              <a:ext uri="{FF2B5EF4-FFF2-40B4-BE49-F238E27FC236}">
                <a16:creationId xmlns:a16="http://schemas.microsoft.com/office/drawing/2014/main" id="{D720B38A-29BE-4690-B34E-EAC209A30803}"/>
              </a:ext>
            </a:extLst>
          </p:cNvPr>
          <p:cNvSpPr txBox="1">
            <a:spLocks/>
          </p:cNvSpPr>
          <p:nvPr userDrawn="1"/>
        </p:nvSpPr>
        <p:spPr>
          <a:xfrm>
            <a:off x="2362200" y="304800"/>
            <a:ext cx="9245601"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anose="020B0600070205080204" pitchFamily="34" charset="-128"/>
                <a:cs typeface="+mj-cs"/>
              </a:defRPr>
            </a:lvl1pPr>
            <a:lvl2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2pPr>
            <a:lvl3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3pPr>
            <a:lvl4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4pPr>
            <a:lvl5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5pPr>
            <a:lvl6pPr marL="457200" algn="l" rtl="0" eaLnBrk="1" fontAlgn="base" hangingPunct="1">
              <a:spcBef>
                <a:spcPct val="0"/>
              </a:spcBef>
              <a:spcAft>
                <a:spcPct val="0"/>
              </a:spcAft>
              <a:defRPr sz="4100" b="1">
                <a:solidFill>
                  <a:schemeClr val="tx2"/>
                </a:solidFill>
                <a:latin typeface="Lucida Sans Unicode" charset="0"/>
                <a:ea typeface="ＭＳ Ｐゴシック" charset="0"/>
              </a:defRPr>
            </a:lvl6pPr>
            <a:lvl7pPr marL="914400" algn="l" rtl="0" eaLnBrk="1" fontAlgn="base" hangingPunct="1">
              <a:spcBef>
                <a:spcPct val="0"/>
              </a:spcBef>
              <a:spcAft>
                <a:spcPct val="0"/>
              </a:spcAft>
              <a:defRPr sz="4100" b="1">
                <a:solidFill>
                  <a:schemeClr val="tx2"/>
                </a:solidFill>
                <a:latin typeface="Lucida Sans Unicode" charset="0"/>
                <a:ea typeface="ＭＳ Ｐゴシック" charset="0"/>
              </a:defRPr>
            </a:lvl7pPr>
            <a:lvl8pPr marL="1371600" algn="l" rtl="0" eaLnBrk="1" fontAlgn="base" hangingPunct="1">
              <a:spcBef>
                <a:spcPct val="0"/>
              </a:spcBef>
              <a:spcAft>
                <a:spcPct val="0"/>
              </a:spcAft>
              <a:defRPr sz="4100" b="1">
                <a:solidFill>
                  <a:schemeClr val="tx2"/>
                </a:solidFill>
                <a:latin typeface="Lucida Sans Unicode" charset="0"/>
                <a:ea typeface="ＭＳ Ｐゴシック" charset="0"/>
              </a:defRPr>
            </a:lvl8pPr>
            <a:lvl9pPr marL="1828800" algn="l" rtl="0" eaLnBrk="1" fontAlgn="base" hangingPunct="1">
              <a:spcBef>
                <a:spcPct val="0"/>
              </a:spcBef>
              <a:spcAft>
                <a:spcPct val="0"/>
              </a:spcAft>
              <a:defRPr sz="4100" b="1">
                <a:solidFill>
                  <a:schemeClr val="tx2"/>
                </a:solidFill>
                <a:latin typeface="Lucida Sans Unicode" charset="0"/>
                <a:ea typeface="ＭＳ Ｐゴシック" charset="0"/>
              </a:defRPr>
            </a:lvl9pPr>
            <a:extLst/>
          </a:lstStyle>
          <a:p>
            <a:r>
              <a:rPr lang="en-US" dirty="0"/>
              <a:t>Click to edit Master title style</a:t>
            </a:r>
          </a:p>
        </p:txBody>
      </p:sp>
      <p:sp>
        <p:nvSpPr>
          <p:cNvPr id="3" name="Content Placeholder 2">
            <a:extLst>
              <a:ext uri="{FF2B5EF4-FFF2-40B4-BE49-F238E27FC236}">
                <a16:creationId xmlns:a16="http://schemas.microsoft.com/office/drawing/2014/main" id="{045DEC39-0796-485D-BA09-0314A1320B80}"/>
              </a:ext>
            </a:extLst>
          </p:cNvPr>
          <p:cNvSpPr>
            <a:spLocks noGrp="1"/>
          </p:cNvSpPr>
          <p:nvPr>
            <p:ph sz="quarter" idx="10"/>
          </p:nvPr>
        </p:nvSpPr>
        <p:spPr>
          <a:xfrm>
            <a:off x="762000" y="1828800"/>
            <a:ext cx="4953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551E262-69CB-4F23-AF75-898EF63027B2}"/>
              </a:ext>
            </a:extLst>
          </p:cNvPr>
          <p:cNvSpPr>
            <a:spLocks noGrp="1"/>
          </p:cNvSpPr>
          <p:nvPr>
            <p:ph sz="quarter" idx="11"/>
          </p:nvPr>
        </p:nvSpPr>
        <p:spPr>
          <a:xfrm>
            <a:off x="6400800" y="1828800"/>
            <a:ext cx="4953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9">
            <a:extLst>
              <a:ext uri="{FF2B5EF4-FFF2-40B4-BE49-F238E27FC236}">
                <a16:creationId xmlns:a16="http://schemas.microsoft.com/office/drawing/2014/main" id="{4EB547B0-6387-4912-9CA3-C05409BCE384}"/>
              </a:ext>
            </a:extLst>
          </p:cNvPr>
          <p:cNvSpPr>
            <a:spLocks noGrp="1"/>
          </p:cNvSpPr>
          <p:nvPr>
            <p:ph type="dt" sz="half" idx="12"/>
          </p:nvPr>
        </p:nvSpPr>
        <p:spPr>
          <a:xfrm>
            <a:off x="8970433" y="6408741"/>
            <a:ext cx="2559051" cy="365125"/>
          </a:xfrm>
        </p:spPr>
        <p:txBody>
          <a:bodyPr/>
          <a:lstStyle>
            <a:lvl1pPr>
              <a:defRPr/>
            </a:lvl1pPr>
          </a:lstStyle>
          <a:p>
            <a:pPr>
              <a:defRPr/>
            </a:pPr>
            <a:fld id="{6CA5208B-08BB-448E-B9F3-05DC1B2A6B8B}" type="datetime1">
              <a:rPr lang="en-US" altLang="en-US" smtClean="0"/>
              <a:t>10/13/2025</a:t>
            </a:fld>
            <a:endParaRPr lang="en-US" altLang="en-US"/>
          </a:p>
        </p:txBody>
      </p:sp>
      <p:sp>
        <p:nvSpPr>
          <p:cNvPr id="19" name="Footer Placeholder 21">
            <a:extLst>
              <a:ext uri="{FF2B5EF4-FFF2-40B4-BE49-F238E27FC236}">
                <a16:creationId xmlns:a16="http://schemas.microsoft.com/office/drawing/2014/main" id="{87BE3C48-5E78-4DCF-977D-F22F14AF890F}"/>
              </a:ext>
            </a:extLst>
          </p:cNvPr>
          <p:cNvSpPr>
            <a:spLocks noGrp="1"/>
          </p:cNvSpPr>
          <p:nvPr>
            <p:ph type="ftr" sz="quarter" idx="13"/>
          </p:nvPr>
        </p:nvSpPr>
        <p:spPr>
          <a:xfrm>
            <a:off x="5839884" y="6408741"/>
            <a:ext cx="3134783" cy="365125"/>
          </a:xfrm>
        </p:spPr>
        <p:txBody>
          <a:bodyPr/>
          <a:lstStyle>
            <a:lvl1pPr algn="ctr" eaLnBrk="1" latinLnBrk="0" hangingPunct="1">
              <a:defRPr kumimoji="0" sz="1000">
                <a:solidFill>
                  <a:schemeClr val="tx2"/>
                </a:solidFill>
              </a:defRPr>
            </a:lvl1pPr>
            <a:extLst/>
          </a:lstStyle>
          <a:p>
            <a:pPr>
              <a:defRPr/>
            </a:pPr>
            <a:r>
              <a:rPr lang="en-US"/>
              <a:t>Paper Number AP-157</a:t>
            </a:r>
            <a:endParaRPr lang="en-US" dirty="0"/>
          </a:p>
        </p:txBody>
      </p:sp>
      <p:sp>
        <p:nvSpPr>
          <p:cNvPr id="20" name="Slide Number Placeholder 17">
            <a:extLst>
              <a:ext uri="{FF2B5EF4-FFF2-40B4-BE49-F238E27FC236}">
                <a16:creationId xmlns:a16="http://schemas.microsoft.com/office/drawing/2014/main" id="{3ACD8A34-2762-4252-87E2-A4107E267F28}"/>
              </a:ext>
            </a:extLst>
          </p:cNvPr>
          <p:cNvSpPr>
            <a:spLocks noGrp="1"/>
          </p:cNvSpPr>
          <p:nvPr>
            <p:ph type="sldNum" sz="quarter" idx="14"/>
          </p:nvPr>
        </p:nvSpPr>
        <p:spPr>
          <a:xfrm>
            <a:off x="11529484" y="6408741"/>
            <a:ext cx="488949" cy="365125"/>
          </a:xfrm>
        </p:spPr>
        <p:txBody>
          <a:bodyPr/>
          <a:lstStyle>
            <a:lvl1pPr>
              <a:defRPr/>
            </a:lvl1pPr>
          </a:lstStyle>
          <a:p>
            <a:pPr>
              <a:defRPr/>
            </a:pPr>
            <a:fld id="{51A8E585-845B-497D-BF2F-352F8654D138}" type="slidenum">
              <a:rPr lang="en-US" altLang="en-US"/>
              <a:pPr>
                <a:defRPr/>
              </a:pPr>
              <a:t>‹#›</a:t>
            </a:fld>
            <a:endParaRPr lang="en-US" altLang="en-US" sz="1100"/>
          </a:p>
        </p:txBody>
      </p:sp>
    </p:spTree>
    <p:extLst>
      <p:ext uri="{BB962C8B-B14F-4D97-AF65-F5344CB8AC3E}">
        <p14:creationId xmlns:p14="http://schemas.microsoft.com/office/powerpoint/2010/main" val="317015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5626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70" y="55626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5966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15966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CD0EB8B0-4452-47C3-B94B-93A356275B05}" type="datetime1">
              <a:rPr lang="en-US" altLang="en-US" smtClean="0"/>
              <a:t>10/13/2025</a:t>
            </a:fld>
            <a:endParaRPr lang="en-US" altLang="en-US"/>
          </a:p>
        </p:txBody>
      </p:sp>
      <p:sp>
        <p:nvSpPr>
          <p:cNvPr id="9" name="Footer Placeholder 21"/>
          <p:cNvSpPr>
            <a:spLocks noGrp="1"/>
          </p:cNvSpPr>
          <p:nvPr>
            <p:ph type="ftr" sz="quarter" idx="11"/>
          </p:nvPr>
        </p:nvSpPr>
        <p:spPr/>
        <p:txBody>
          <a:bodyPr/>
          <a:lstStyle>
            <a:lvl1pPr algn="ctr" eaLnBrk="1" latinLnBrk="0" hangingPunct="1">
              <a:defRPr kumimoji="0" sz="1000">
                <a:solidFill>
                  <a:schemeClr val="tx2"/>
                </a:solidFill>
              </a:defRPr>
            </a:lvl1pPr>
            <a:extLst/>
          </a:lstStyle>
          <a:p>
            <a:pPr>
              <a:defRPr/>
            </a:pPr>
            <a:r>
              <a:rPr lang="en-US"/>
              <a:t>Paper Number AP-157</a:t>
            </a:r>
            <a:endParaRPr lang="en-US" dirty="0"/>
          </a:p>
        </p:txBody>
      </p:sp>
      <p:sp>
        <p:nvSpPr>
          <p:cNvPr id="10" name="Slide Number Placeholder 17"/>
          <p:cNvSpPr>
            <a:spLocks noGrp="1"/>
          </p:cNvSpPr>
          <p:nvPr>
            <p:ph type="sldNum" sz="quarter" idx="12"/>
          </p:nvPr>
        </p:nvSpPr>
        <p:spPr/>
        <p:txBody>
          <a:bodyPr/>
          <a:lstStyle>
            <a:lvl1pPr>
              <a:defRPr/>
            </a:lvl1pPr>
          </a:lstStyle>
          <a:p>
            <a:pPr>
              <a:defRPr/>
            </a:pPr>
            <a:fld id="{51A8E585-845B-497D-BF2F-352F8654D138}" type="slidenum">
              <a:rPr lang="en-US" altLang="en-US"/>
              <a:pPr>
                <a:defRPr/>
              </a:pPr>
              <a:t>‹#›</a:t>
            </a:fld>
            <a:endParaRPr lang="en-US" altLang="en-US" sz="1100"/>
          </a:p>
        </p:txBody>
      </p:sp>
      <p:sp>
        <p:nvSpPr>
          <p:cNvPr id="12" name="Title 6">
            <a:extLst>
              <a:ext uri="{FF2B5EF4-FFF2-40B4-BE49-F238E27FC236}">
                <a16:creationId xmlns:a16="http://schemas.microsoft.com/office/drawing/2014/main" id="{6CD2DECC-795F-453D-AE73-FED0C20E38E2}"/>
              </a:ext>
            </a:extLst>
          </p:cNvPr>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Tree>
    <p:extLst>
      <p:ext uri="{BB962C8B-B14F-4D97-AF65-F5344CB8AC3E}">
        <p14:creationId xmlns:p14="http://schemas.microsoft.com/office/powerpoint/2010/main" val="296111915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No Content">
    <p:spTree>
      <p:nvGrpSpPr>
        <p:cNvPr id="1" name=""/>
        <p:cNvGrpSpPr/>
        <p:nvPr/>
      </p:nvGrpSpPr>
      <p:grpSpPr>
        <a:xfrm>
          <a:off x="0" y="0"/>
          <a:ext cx="0" cy="0"/>
          <a:chOff x="0" y="0"/>
          <a:chExt cx="0" cy="0"/>
        </a:xfrm>
      </p:grpSpPr>
      <p:sp>
        <p:nvSpPr>
          <p:cNvPr id="3" name="Date Placeholder 9">
            <a:extLst>
              <a:ext uri="{FF2B5EF4-FFF2-40B4-BE49-F238E27FC236}">
                <a16:creationId xmlns:a16="http://schemas.microsoft.com/office/drawing/2014/main" id="{B18377EC-49B2-4F4A-A62A-250F8457F094}"/>
              </a:ext>
            </a:extLst>
          </p:cNvPr>
          <p:cNvSpPr>
            <a:spLocks noGrp="1"/>
          </p:cNvSpPr>
          <p:nvPr>
            <p:ph type="dt" sz="half" idx="10"/>
          </p:nvPr>
        </p:nvSpPr>
        <p:spPr>
          <a:xfrm>
            <a:off x="8970433" y="6408741"/>
            <a:ext cx="2559051" cy="365125"/>
          </a:xfrm>
        </p:spPr>
        <p:txBody>
          <a:bodyPr/>
          <a:lstStyle>
            <a:lvl1pPr>
              <a:defRPr/>
            </a:lvl1pPr>
          </a:lstStyle>
          <a:p>
            <a:pPr>
              <a:defRPr/>
            </a:pPr>
            <a:fld id="{45D63CAD-0484-40FA-9E78-68170D636D4F}" type="datetime1">
              <a:rPr lang="en-US" altLang="en-US" smtClean="0"/>
              <a:t>10/13/2025</a:t>
            </a:fld>
            <a:endParaRPr lang="en-US" altLang="en-US"/>
          </a:p>
        </p:txBody>
      </p:sp>
      <p:sp>
        <p:nvSpPr>
          <p:cNvPr id="4" name="Footer Placeholder 21">
            <a:extLst>
              <a:ext uri="{FF2B5EF4-FFF2-40B4-BE49-F238E27FC236}">
                <a16:creationId xmlns:a16="http://schemas.microsoft.com/office/drawing/2014/main" id="{B893E797-9BE8-43E1-9DE5-7B455DD2F0E9}"/>
              </a:ext>
            </a:extLst>
          </p:cNvPr>
          <p:cNvSpPr>
            <a:spLocks noGrp="1"/>
          </p:cNvSpPr>
          <p:nvPr>
            <p:ph type="ftr" sz="quarter" idx="11"/>
          </p:nvPr>
        </p:nvSpPr>
        <p:spPr>
          <a:xfrm>
            <a:off x="5839884" y="6408741"/>
            <a:ext cx="3134783" cy="365125"/>
          </a:xfrm>
        </p:spPr>
        <p:txBody>
          <a:bodyPr/>
          <a:lstStyle>
            <a:lvl1pPr algn="ctr" eaLnBrk="1" latinLnBrk="0" hangingPunct="1">
              <a:defRPr kumimoji="0" sz="1000">
                <a:solidFill>
                  <a:schemeClr val="tx2"/>
                </a:solidFill>
              </a:defRPr>
            </a:lvl1pPr>
            <a:extLst/>
          </a:lstStyle>
          <a:p>
            <a:pPr>
              <a:defRPr/>
            </a:pPr>
            <a:r>
              <a:rPr lang="en-US"/>
              <a:t>Paper Number AP-157</a:t>
            </a:r>
            <a:endParaRPr lang="en-US" dirty="0"/>
          </a:p>
        </p:txBody>
      </p:sp>
      <p:sp>
        <p:nvSpPr>
          <p:cNvPr id="5" name="Slide Number Placeholder 17">
            <a:extLst>
              <a:ext uri="{FF2B5EF4-FFF2-40B4-BE49-F238E27FC236}">
                <a16:creationId xmlns:a16="http://schemas.microsoft.com/office/drawing/2014/main" id="{7B7F3E19-2F40-4654-A4AB-4507AA7B1EC3}"/>
              </a:ext>
            </a:extLst>
          </p:cNvPr>
          <p:cNvSpPr>
            <a:spLocks noGrp="1"/>
          </p:cNvSpPr>
          <p:nvPr>
            <p:ph type="sldNum" sz="quarter" idx="12"/>
          </p:nvPr>
        </p:nvSpPr>
        <p:spPr>
          <a:xfrm>
            <a:off x="11529484" y="6408741"/>
            <a:ext cx="488949" cy="365125"/>
          </a:xfrm>
        </p:spPr>
        <p:txBody>
          <a:bodyPr/>
          <a:lstStyle>
            <a:lvl1pPr>
              <a:defRPr/>
            </a:lvl1pPr>
          </a:lstStyle>
          <a:p>
            <a:pPr>
              <a:defRPr/>
            </a:pPr>
            <a:fld id="{51A8E585-845B-497D-BF2F-352F8654D138}" type="slidenum">
              <a:rPr lang="en-US" altLang="en-US"/>
              <a:pPr>
                <a:defRPr/>
              </a:pPr>
              <a:t>‹#›</a:t>
            </a:fld>
            <a:endParaRPr lang="en-US" altLang="en-US" sz="1100"/>
          </a:p>
        </p:txBody>
      </p:sp>
      <p:sp>
        <p:nvSpPr>
          <p:cNvPr id="6" name="Title 6">
            <a:extLst>
              <a:ext uri="{FF2B5EF4-FFF2-40B4-BE49-F238E27FC236}">
                <a16:creationId xmlns:a16="http://schemas.microsoft.com/office/drawing/2014/main" id="{D7339F21-8FDE-454B-8F10-CC2B36F76BC2}"/>
              </a:ext>
            </a:extLst>
          </p:cNvPr>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Tree>
    <p:extLst>
      <p:ext uri="{BB962C8B-B14F-4D97-AF65-F5344CB8AC3E}">
        <p14:creationId xmlns:p14="http://schemas.microsoft.com/office/powerpoint/2010/main" val="126792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8ADA-F8E5-0EC6-76A2-37179EF45C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C59111-0CFE-B0F4-C53B-3CFEE40EF4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85196-3CF5-D6A6-C282-168C3BBA3D88}"/>
              </a:ext>
            </a:extLst>
          </p:cNvPr>
          <p:cNvSpPr>
            <a:spLocks noGrp="1"/>
          </p:cNvSpPr>
          <p:nvPr>
            <p:ph type="dt" sz="half" idx="10"/>
          </p:nvPr>
        </p:nvSpPr>
        <p:spPr/>
        <p:txBody>
          <a:bodyPr/>
          <a:lstStyle/>
          <a:p>
            <a:pPr>
              <a:defRPr/>
            </a:pPr>
            <a:fld id="{C8C9106E-A03D-487A-A3B1-BF310C91C86E}" type="datetime1">
              <a:rPr lang="en-US" altLang="en-US" smtClean="0"/>
              <a:t>10/13/2025</a:t>
            </a:fld>
            <a:endParaRPr lang="en-US" altLang="en-US"/>
          </a:p>
        </p:txBody>
      </p:sp>
      <p:sp>
        <p:nvSpPr>
          <p:cNvPr id="5" name="Footer Placeholder 4">
            <a:extLst>
              <a:ext uri="{FF2B5EF4-FFF2-40B4-BE49-F238E27FC236}">
                <a16:creationId xmlns:a16="http://schemas.microsoft.com/office/drawing/2014/main" id="{08F59E36-1433-4828-A59D-5BEFCCC2D907}"/>
              </a:ext>
            </a:extLst>
          </p:cNvPr>
          <p:cNvSpPr>
            <a:spLocks noGrp="1"/>
          </p:cNvSpPr>
          <p:nvPr>
            <p:ph type="ftr" sz="quarter" idx="11"/>
          </p:nvPr>
        </p:nvSpPr>
        <p:spPr/>
        <p:txBody>
          <a:bodyPr/>
          <a:lstStyle/>
          <a:p>
            <a:pPr>
              <a:defRPr/>
            </a:pPr>
            <a:r>
              <a:rPr lang="en-US"/>
              <a:t>Paper Number AP-157</a:t>
            </a:r>
            <a:endParaRPr lang="en-US" dirty="0"/>
          </a:p>
        </p:txBody>
      </p:sp>
      <p:sp>
        <p:nvSpPr>
          <p:cNvPr id="6" name="Slide Number Placeholder 5">
            <a:extLst>
              <a:ext uri="{FF2B5EF4-FFF2-40B4-BE49-F238E27FC236}">
                <a16:creationId xmlns:a16="http://schemas.microsoft.com/office/drawing/2014/main" id="{B695D018-6615-54A1-CAE2-64E1BE89C719}"/>
              </a:ext>
            </a:extLst>
          </p:cNvPr>
          <p:cNvSpPr>
            <a:spLocks noGrp="1"/>
          </p:cNvSpPr>
          <p:nvPr>
            <p:ph type="sldNum" sz="quarter" idx="12"/>
          </p:nvPr>
        </p:nvSpPr>
        <p:spPr/>
        <p:txBody>
          <a:bodyPr/>
          <a:lstStyle/>
          <a:p>
            <a:pPr>
              <a:defRPr/>
            </a:pPr>
            <a:fld id="{D4FBC53C-9F89-4DDE-A73C-FCE67BB39BDF}" type="slidenum">
              <a:rPr lang="en-US" altLang="en-US" smtClean="0"/>
              <a:pPr>
                <a:defRPr/>
              </a:pPr>
              <a:t>‹#›</a:t>
            </a:fld>
            <a:endParaRPr lang="en-US" altLang="en-US" sz="1100"/>
          </a:p>
        </p:txBody>
      </p:sp>
    </p:spTree>
    <p:extLst>
      <p:ext uri="{BB962C8B-B14F-4D97-AF65-F5344CB8AC3E}">
        <p14:creationId xmlns:p14="http://schemas.microsoft.com/office/powerpoint/2010/main" val="304679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B2F8-A3CC-6693-F700-4C6D53BA23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40A1D6-B40F-F8DE-72C8-6ABF81FD8B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31713F-1EBA-C424-C239-4F09A991E619}"/>
              </a:ext>
            </a:extLst>
          </p:cNvPr>
          <p:cNvSpPr>
            <a:spLocks noGrp="1"/>
          </p:cNvSpPr>
          <p:nvPr>
            <p:ph type="dt" sz="half" idx="10"/>
          </p:nvPr>
        </p:nvSpPr>
        <p:spPr/>
        <p:txBody>
          <a:bodyPr/>
          <a:lstStyle/>
          <a:p>
            <a:pPr>
              <a:defRPr/>
            </a:pPr>
            <a:fld id="{5EB7651C-FFDC-4F06-8CA4-B5F1310E2D89}" type="datetime1">
              <a:rPr lang="en-US" altLang="en-US" smtClean="0"/>
              <a:t>10/13/2025</a:t>
            </a:fld>
            <a:endParaRPr lang="en-US" altLang="en-US"/>
          </a:p>
        </p:txBody>
      </p:sp>
      <p:sp>
        <p:nvSpPr>
          <p:cNvPr id="5" name="Footer Placeholder 4">
            <a:extLst>
              <a:ext uri="{FF2B5EF4-FFF2-40B4-BE49-F238E27FC236}">
                <a16:creationId xmlns:a16="http://schemas.microsoft.com/office/drawing/2014/main" id="{805785C2-A199-8708-119A-9C53663E52E2}"/>
              </a:ext>
            </a:extLst>
          </p:cNvPr>
          <p:cNvSpPr>
            <a:spLocks noGrp="1"/>
          </p:cNvSpPr>
          <p:nvPr>
            <p:ph type="ftr" sz="quarter" idx="11"/>
          </p:nvPr>
        </p:nvSpPr>
        <p:spPr/>
        <p:txBody>
          <a:bodyPr/>
          <a:lstStyle/>
          <a:p>
            <a:pPr>
              <a:defRPr/>
            </a:pPr>
            <a:r>
              <a:rPr lang="en-US"/>
              <a:t>Paper Number AP-157</a:t>
            </a:r>
            <a:endParaRPr lang="en-US" dirty="0"/>
          </a:p>
        </p:txBody>
      </p:sp>
      <p:sp>
        <p:nvSpPr>
          <p:cNvPr id="6" name="Slide Number Placeholder 5">
            <a:extLst>
              <a:ext uri="{FF2B5EF4-FFF2-40B4-BE49-F238E27FC236}">
                <a16:creationId xmlns:a16="http://schemas.microsoft.com/office/drawing/2014/main" id="{5D40DBC5-DD0A-FA95-5B43-55CC32489068}"/>
              </a:ext>
            </a:extLst>
          </p:cNvPr>
          <p:cNvSpPr>
            <a:spLocks noGrp="1"/>
          </p:cNvSpPr>
          <p:nvPr>
            <p:ph type="sldNum" sz="quarter" idx="12"/>
          </p:nvPr>
        </p:nvSpPr>
        <p:spPr/>
        <p:txBody>
          <a:body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47380097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4556-9456-DD6F-451E-B52AFC9DCB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EB082-A4B7-C57C-6FDB-AEDC09D220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9EE6-B5EA-2682-735F-DF655574F5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42647B-9937-2F55-FEED-FCC6CA423CC8}"/>
              </a:ext>
            </a:extLst>
          </p:cNvPr>
          <p:cNvSpPr>
            <a:spLocks noGrp="1"/>
          </p:cNvSpPr>
          <p:nvPr>
            <p:ph type="dt" sz="half" idx="10"/>
          </p:nvPr>
        </p:nvSpPr>
        <p:spPr/>
        <p:txBody>
          <a:bodyPr/>
          <a:lstStyle/>
          <a:p>
            <a:pPr>
              <a:defRPr/>
            </a:pPr>
            <a:fld id="{5EB7651C-FFDC-4F06-8CA4-B5F1310E2D89}" type="datetime1">
              <a:rPr lang="en-US" altLang="en-US" smtClean="0"/>
              <a:t>10/13/2025</a:t>
            </a:fld>
            <a:endParaRPr lang="en-US" altLang="en-US"/>
          </a:p>
        </p:txBody>
      </p:sp>
      <p:sp>
        <p:nvSpPr>
          <p:cNvPr id="6" name="Footer Placeholder 5">
            <a:extLst>
              <a:ext uri="{FF2B5EF4-FFF2-40B4-BE49-F238E27FC236}">
                <a16:creationId xmlns:a16="http://schemas.microsoft.com/office/drawing/2014/main" id="{3DDBB511-7F03-BD29-6E81-8BA04F72367C}"/>
              </a:ext>
            </a:extLst>
          </p:cNvPr>
          <p:cNvSpPr>
            <a:spLocks noGrp="1"/>
          </p:cNvSpPr>
          <p:nvPr>
            <p:ph type="ftr" sz="quarter" idx="11"/>
          </p:nvPr>
        </p:nvSpPr>
        <p:spPr/>
        <p:txBody>
          <a:bodyPr/>
          <a:lstStyle/>
          <a:p>
            <a:pPr>
              <a:defRPr/>
            </a:pPr>
            <a:r>
              <a:rPr lang="en-US"/>
              <a:t>Paper Number AP-157</a:t>
            </a:r>
            <a:endParaRPr lang="en-US" dirty="0"/>
          </a:p>
        </p:txBody>
      </p:sp>
      <p:sp>
        <p:nvSpPr>
          <p:cNvPr id="7" name="Slide Number Placeholder 6">
            <a:extLst>
              <a:ext uri="{FF2B5EF4-FFF2-40B4-BE49-F238E27FC236}">
                <a16:creationId xmlns:a16="http://schemas.microsoft.com/office/drawing/2014/main" id="{29F83D64-F7B6-62A4-CE54-77BA261C3703}"/>
              </a:ext>
            </a:extLst>
          </p:cNvPr>
          <p:cNvSpPr>
            <a:spLocks noGrp="1"/>
          </p:cNvSpPr>
          <p:nvPr>
            <p:ph type="sldNum" sz="quarter" idx="12"/>
          </p:nvPr>
        </p:nvSpPr>
        <p:spPr/>
        <p:txBody>
          <a:body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8677647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2179-A1A8-1DF4-3F67-F0788A4F44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BCF42B-B1CE-AC2B-486D-BCC328B2C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5E7F59-999F-A710-58E1-4CF42C6DBD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F524E-F64E-62A7-6B2C-D8862870B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8B9736-60D7-BCD0-64B1-556CE45908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7924-8B1B-C92B-1BF4-3B00C352458D}"/>
              </a:ext>
            </a:extLst>
          </p:cNvPr>
          <p:cNvSpPr>
            <a:spLocks noGrp="1"/>
          </p:cNvSpPr>
          <p:nvPr>
            <p:ph type="dt" sz="half" idx="10"/>
          </p:nvPr>
        </p:nvSpPr>
        <p:spPr/>
        <p:txBody>
          <a:bodyPr/>
          <a:lstStyle/>
          <a:p>
            <a:pPr>
              <a:defRPr/>
            </a:pPr>
            <a:fld id="{CD0EB8B0-4452-47C3-B94B-93A356275B05}" type="datetime1">
              <a:rPr lang="en-US" altLang="en-US" smtClean="0"/>
              <a:t>10/13/2025</a:t>
            </a:fld>
            <a:endParaRPr lang="en-US" altLang="en-US"/>
          </a:p>
        </p:txBody>
      </p:sp>
      <p:sp>
        <p:nvSpPr>
          <p:cNvPr id="8" name="Footer Placeholder 7">
            <a:extLst>
              <a:ext uri="{FF2B5EF4-FFF2-40B4-BE49-F238E27FC236}">
                <a16:creationId xmlns:a16="http://schemas.microsoft.com/office/drawing/2014/main" id="{B5DD1187-906A-14BF-9978-E18BCE1E3973}"/>
              </a:ext>
            </a:extLst>
          </p:cNvPr>
          <p:cNvSpPr>
            <a:spLocks noGrp="1"/>
          </p:cNvSpPr>
          <p:nvPr>
            <p:ph type="ftr" sz="quarter" idx="11"/>
          </p:nvPr>
        </p:nvSpPr>
        <p:spPr/>
        <p:txBody>
          <a:bodyPr/>
          <a:lstStyle/>
          <a:p>
            <a:pPr>
              <a:defRPr/>
            </a:pPr>
            <a:r>
              <a:rPr lang="en-US"/>
              <a:t>Paper Number AP-157</a:t>
            </a:r>
            <a:endParaRPr lang="en-US" dirty="0"/>
          </a:p>
        </p:txBody>
      </p:sp>
      <p:sp>
        <p:nvSpPr>
          <p:cNvPr id="9" name="Slide Number Placeholder 8">
            <a:extLst>
              <a:ext uri="{FF2B5EF4-FFF2-40B4-BE49-F238E27FC236}">
                <a16:creationId xmlns:a16="http://schemas.microsoft.com/office/drawing/2014/main" id="{D4099673-3606-8FE3-B5DA-51B28DD92AC6}"/>
              </a:ext>
            </a:extLst>
          </p:cNvPr>
          <p:cNvSpPr>
            <a:spLocks noGrp="1"/>
          </p:cNvSpPr>
          <p:nvPr>
            <p:ph type="sldNum" sz="quarter" idx="12"/>
          </p:nvPr>
        </p:nvSpPr>
        <p:spPr/>
        <p:txBody>
          <a:bodyPr/>
          <a:lstStyle/>
          <a:p>
            <a:pPr>
              <a:defRPr/>
            </a:pPr>
            <a:fld id="{51A8E585-845B-497D-BF2F-352F8654D138}" type="slidenum">
              <a:rPr lang="en-US" altLang="en-US" smtClean="0"/>
              <a:pPr>
                <a:defRPr/>
              </a:pPr>
              <a:t>‹#›</a:t>
            </a:fld>
            <a:endParaRPr lang="en-US" altLang="en-US" sz="1100"/>
          </a:p>
        </p:txBody>
      </p:sp>
    </p:spTree>
    <p:extLst>
      <p:ext uri="{BB962C8B-B14F-4D97-AF65-F5344CB8AC3E}">
        <p14:creationId xmlns:p14="http://schemas.microsoft.com/office/powerpoint/2010/main" val="63269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85E2-EC92-0344-5869-DA8CB156E4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364E7-9C03-5ACC-D136-6FF6B9BB4E48}"/>
              </a:ext>
            </a:extLst>
          </p:cNvPr>
          <p:cNvSpPr>
            <a:spLocks noGrp="1"/>
          </p:cNvSpPr>
          <p:nvPr>
            <p:ph type="dt" sz="half" idx="10"/>
          </p:nvPr>
        </p:nvSpPr>
        <p:spPr/>
        <p:txBody>
          <a:bodyPr/>
          <a:lstStyle/>
          <a:p>
            <a:pPr>
              <a:defRPr/>
            </a:pPr>
            <a:fld id="{5EB7651C-FFDC-4F06-8CA4-B5F1310E2D89}" type="datetime1">
              <a:rPr lang="en-US" altLang="en-US" smtClean="0"/>
              <a:t>10/13/2025</a:t>
            </a:fld>
            <a:endParaRPr lang="en-US" altLang="en-US"/>
          </a:p>
        </p:txBody>
      </p:sp>
      <p:sp>
        <p:nvSpPr>
          <p:cNvPr id="4" name="Footer Placeholder 3">
            <a:extLst>
              <a:ext uri="{FF2B5EF4-FFF2-40B4-BE49-F238E27FC236}">
                <a16:creationId xmlns:a16="http://schemas.microsoft.com/office/drawing/2014/main" id="{1A977DD8-7EA2-9134-69D9-50DBE8CB15BC}"/>
              </a:ext>
            </a:extLst>
          </p:cNvPr>
          <p:cNvSpPr>
            <a:spLocks noGrp="1"/>
          </p:cNvSpPr>
          <p:nvPr>
            <p:ph type="ftr" sz="quarter" idx="11"/>
          </p:nvPr>
        </p:nvSpPr>
        <p:spPr/>
        <p:txBody>
          <a:bodyPr/>
          <a:lstStyle/>
          <a:p>
            <a:pPr>
              <a:defRPr/>
            </a:pPr>
            <a:r>
              <a:rPr lang="en-US"/>
              <a:t>Paper Number AP-157</a:t>
            </a:r>
            <a:endParaRPr lang="en-US" dirty="0"/>
          </a:p>
        </p:txBody>
      </p:sp>
      <p:sp>
        <p:nvSpPr>
          <p:cNvPr id="5" name="Slide Number Placeholder 4">
            <a:extLst>
              <a:ext uri="{FF2B5EF4-FFF2-40B4-BE49-F238E27FC236}">
                <a16:creationId xmlns:a16="http://schemas.microsoft.com/office/drawing/2014/main" id="{CA5E4781-F7C8-24AD-BDF0-5B204B327198}"/>
              </a:ext>
            </a:extLst>
          </p:cNvPr>
          <p:cNvSpPr>
            <a:spLocks noGrp="1"/>
          </p:cNvSpPr>
          <p:nvPr>
            <p:ph type="sldNum" sz="quarter" idx="12"/>
          </p:nvPr>
        </p:nvSpPr>
        <p:spPr/>
        <p:txBody>
          <a:body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241470050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45B83-20D5-F429-1077-378599E7F179}"/>
              </a:ext>
            </a:extLst>
          </p:cNvPr>
          <p:cNvSpPr>
            <a:spLocks noGrp="1"/>
          </p:cNvSpPr>
          <p:nvPr>
            <p:ph type="dt" sz="half" idx="10"/>
          </p:nvPr>
        </p:nvSpPr>
        <p:spPr/>
        <p:txBody>
          <a:bodyPr/>
          <a:lstStyle/>
          <a:p>
            <a:pPr>
              <a:defRPr/>
            </a:pPr>
            <a:fld id="{5EB7651C-FFDC-4F06-8CA4-B5F1310E2D89}" type="datetime1">
              <a:rPr lang="en-US" altLang="en-US" smtClean="0"/>
              <a:t>10/13/2025</a:t>
            </a:fld>
            <a:endParaRPr lang="en-US" altLang="en-US"/>
          </a:p>
        </p:txBody>
      </p:sp>
      <p:sp>
        <p:nvSpPr>
          <p:cNvPr id="3" name="Footer Placeholder 2">
            <a:extLst>
              <a:ext uri="{FF2B5EF4-FFF2-40B4-BE49-F238E27FC236}">
                <a16:creationId xmlns:a16="http://schemas.microsoft.com/office/drawing/2014/main" id="{FA867636-8A06-D64B-D257-D996401A02B8}"/>
              </a:ext>
            </a:extLst>
          </p:cNvPr>
          <p:cNvSpPr>
            <a:spLocks noGrp="1"/>
          </p:cNvSpPr>
          <p:nvPr>
            <p:ph type="ftr" sz="quarter" idx="11"/>
          </p:nvPr>
        </p:nvSpPr>
        <p:spPr/>
        <p:txBody>
          <a:bodyPr/>
          <a:lstStyle/>
          <a:p>
            <a:pPr>
              <a:defRPr/>
            </a:pPr>
            <a:r>
              <a:rPr lang="en-US"/>
              <a:t>Paper Number AP-157</a:t>
            </a:r>
            <a:endParaRPr lang="en-US" dirty="0"/>
          </a:p>
        </p:txBody>
      </p:sp>
      <p:sp>
        <p:nvSpPr>
          <p:cNvPr id="4" name="Slide Number Placeholder 3">
            <a:extLst>
              <a:ext uri="{FF2B5EF4-FFF2-40B4-BE49-F238E27FC236}">
                <a16:creationId xmlns:a16="http://schemas.microsoft.com/office/drawing/2014/main" id="{7F417B69-7719-6D07-C096-5584D751C5CB}"/>
              </a:ext>
            </a:extLst>
          </p:cNvPr>
          <p:cNvSpPr>
            <a:spLocks noGrp="1"/>
          </p:cNvSpPr>
          <p:nvPr>
            <p:ph type="sldNum" sz="quarter" idx="12"/>
          </p:nvPr>
        </p:nvSpPr>
        <p:spPr/>
        <p:txBody>
          <a:body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162059050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0311-463B-733B-46FE-9E7137A63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318878-4110-EB94-88D9-C0E89AAD0F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43363-A6E6-4F18-B509-A6F5D31A7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CEF98-7D34-19D7-06C4-3AB383DCEBA9}"/>
              </a:ext>
            </a:extLst>
          </p:cNvPr>
          <p:cNvSpPr>
            <a:spLocks noGrp="1"/>
          </p:cNvSpPr>
          <p:nvPr>
            <p:ph type="dt" sz="half" idx="10"/>
          </p:nvPr>
        </p:nvSpPr>
        <p:spPr/>
        <p:txBody>
          <a:bodyPr/>
          <a:lstStyle/>
          <a:p>
            <a:pPr>
              <a:defRPr/>
            </a:pPr>
            <a:fld id="{5EB7651C-FFDC-4F06-8CA4-B5F1310E2D89}" type="datetime1">
              <a:rPr lang="en-US" altLang="en-US" smtClean="0"/>
              <a:t>10/13/2025</a:t>
            </a:fld>
            <a:endParaRPr lang="en-US" altLang="en-US"/>
          </a:p>
        </p:txBody>
      </p:sp>
      <p:sp>
        <p:nvSpPr>
          <p:cNvPr id="6" name="Footer Placeholder 5">
            <a:extLst>
              <a:ext uri="{FF2B5EF4-FFF2-40B4-BE49-F238E27FC236}">
                <a16:creationId xmlns:a16="http://schemas.microsoft.com/office/drawing/2014/main" id="{F8C00E52-94E8-634A-F699-6AAB31058DC7}"/>
              </a:ext>
            </a:extLst>
          </p:cNvPr>
          <p:cNvSpPr>
            <a:spLocks noGrp="1"/>
          </p:cNvSpPr>
          <p:nvPr>
            <p:ph type="ftr" sz="quarter" idx="11"/>
          </p:nvPr>
        </p:nvSpPr>
        <p:spPr/>
        <p:txBody>
          <a:bodyPr/>
          <a:lstStyle/>
          <a:p>
            <a:pPr>
              <a:defRPr/>
            </a:pPr>
            <a:r>
              <a:rPr lang="en-US"/>
              <a:t>Paper Number AP-157</a:t>
            </a:r>
            <a:endParaRPr lang="en-US" dirty="0"/>
          </a:p>
        </p:txBody>
      </p:sp>
      <p:sp>
        <p:nvSpPr>
          <p:cNvPr id="7" name="Slide Number Placeholder 6">
            <a:extLst>
              <a:ext uri="{FF2B5EF4-FFF2-40B4-BE49-F238E27FC236}">
                <a16:creationId xmlns:a16="http://schemas.microsoft.com/office/drawing/2014/main" id="{B3A3F3A6-E7EB-B8D2-1840-D821999BB976}"/>
              </a:ext>
            </a:extLst>
          </p:cNvPr>
          <p:cNvSpPr>
            <a:spLocks noGrp="1"/>
          </p:cNvSpPr>
          <p:nvPr>
            <p:ph type="sldNum" sz="quarter" idx="12"/>
          </p:nvPr>
        </p:nvSpPr>
        <p:spPr/>
        <p:txBody>
          <a:body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379824311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35E9-2AB7-59D1-5578-9A2EC13A5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A57592-4E59-FC5B-A355-B388BBE99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B18ADB-9D1A-664B-E2EE-39A69E98F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CC36F-6D74-B5BE-7297-E2A3B762B448}"/>
              </a:ext>
            </a:extLst>
          </p:cNvPr>
          <p:cNvSpPr>
            <a:spLocks noGrp="1"/>
          </p:cNvSpPr>
          <p:nvPr>
            <p:ph type="dt" sz="half" idx="10"/>
          </p:nvPr>
        </p:nvSpPr>
        <p:spPr/>
        <p:txBody>
          <a:bodyPr/>
          <a:lstStyle/>
          <a:p>
            <a:pPr>
              <a:defRPr/>
            </a:pPr>
            <a:fld id="{5EB7651C-FFDC-4F06-8CA4-B5F1310E2D89}" type="datetime1">
              <a:rPr lang="en-US" altLang="en-US" smtClean="0"/>
              <a:t>10/13/2025</a:t>
            </a:fld>
            <a:endParaRPr lang="en-US" altLang="en-US"/>
          </a:p>
        </p:txBody>
      </p:sp>
      <p:sp>
        <p:nvSpPr>
          <p:cNvPr id="6" name="Footer Placeholder 5">
            <a:extLst>
              <a:ext uri="{FF2B5EF4-FFF2-40B4-BE49-F238E27FC236}">
                <a16:creationId xmlns:a16="http://schemas.microsoft.com/office/drawing/2014/main" id="{22928CF6-CE88-445D-ECC8-9E6B76ADB013}"/>
              </a:ext>
            </a:extLst>
          </p:cNvPr>
          <p:cNvSpPr>
            <a:spLocks noGrp="1"/>
          </p:cNvSpPr>
          <p:nvPr>
            <p:ph type="ftr" sz="quarter" idx="11"/>
          </p:nvPr>
        </p:nvSpPr>
        <p:spPr/>
        <p:txBody>
          <a:bodyPr/>
          <a:lstStyle/>
          <a:p>
            <a:pPr>
              <a:defRPr/>
            </a:pPr>
            <a:r>
              <a:rPr lang="en-US"/>
              <a:t>Paper Number AP-157</a:t>
            </a:r>
            <a:endParaRPr lang="en-US" dirty="0"/>
          </a:p>
        </p:txBody>
      </p:sp>
      <p:sp>
        <p:nvSpPr>
          <p:cNvPr id="7" name="Slide Number Placeholder 6">
            <a:extLst>
              <a:ext uri="{FF2B5EF4-FFF2-40B4-BE49-F238E27FC236}">
                <a16:creationId xmlns:a16="http://schemas.microsoft.com/office/drawing/2014/main" id="{4BB76A73-F092-9252-0EDA-3569FF216577}"/>
              </a:ext>
            </a:extLst>
          </p:cNvPr>
          <p:cNvSpPr>
            <a:spLocks noGrp="1"/>
          </p:cNvSpPr>
          <p:nvPr>
            <p:ph type="sldNum" sz="quarter" idx="12"/>
          </p:nvPr>
        </p:nvSpPr>
        <p:spPr/>
        <p:txBody>
          <a:body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194838846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8DC83A-5B1D-44F2-F5DC-314EAAFDD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117A06-81C7-E7F4-566C-0300571519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C3156-934A-A9C1-4CEF-0A28446DC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5EB7651C-FFDC-4F06-8CA4-B5F1310E2D89}" type="datetime1">
              <a:rPr lang="en-US" altLang="en-US" smtClean="0"/>
              <a:t>10/13/2025</a:t>
            </a:fld>
            <a:endParaRPr lang="en-US" altLang="en-US"/>
          </a:p>
        </p:txBody>
      </p:sp>
      <p:sp>
        <p:nvSpPr>
          <p:cNvPr id="5" name="Footer Placeholder 4">
            <a:extLst>
              <a:ext uri="{FF2B5EF4-FFF2-40B4-BE49-F238E27FC236}">
                <a16:creationId xmlns:a16="http://schemas.microsoft.com/office/drawing/2014/main" id="{B9BC6B68-2C8C-B481-0DCD-AFC53B433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r>
              <a:rPr lang="en-US"/>
              <a:t>Paper Number AP-157</a:t>
            </a:r>
            <a:endParaRPr lang="en-US" dirty="0"/>
          </a:p>
        </p:txBody>
      </p:sp>
      <p:sp>
        <p:nvSpPr>
          <p:cNvPr id="6" name="Slide Number Placeholder 5">
            <a:extLst>
              <a:ext uri="{FF2B5EF4-FFF2-40B4-BE49-F238E27FC236}">
                <a16:creationId xmlns:a16="http://schemas.microsoft.com/office/drawing/2014/main" id="{CABF0BCA-6ED9-DE22-9D19-00D8D24EB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1C339704-F9B3-4C6B-B54B-06AD26381A4A}" type="slidenum">
              <a:rPr lang="en-US" altLang="en-US" smtClean="0"/>
              <a:pPr>
                <a:defRPr/>
              </a:pPr>
              <a:t>‹#›</a:t>
            </a:fld>
            <a:endParaRPr lang="en-US" altLang="en-US" sz="1100"/>
          </a:p>
        </p:txBody>
      </p:sp>
    </p:spTree>
    <p:extLst>
      <p:ext uri="{BB962C8B-B14F-4D97-AF65-F5344CB8AC3E}">
        <p14:creationId xmlns:p14="http://schemas.microsoft.com/office/powerpoint/2010/main" val="16007001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62" r:id="rId15"/>
    <p:sldLayoutId id="2147483763" r:id="rId16"/>
    <p:sldLayoutId id="2147483764"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mailto:kexin.guan@merck.com" TargetMode="External"/><Relationship Id="rId2" Type="http://schemas.openxmlformats.org/officeDocument/2006/relationships/hyperlink" Target="mailto:ingrid.shu@merck.com" TargetMode="External"/><Relationship Id="rId1" Type="http://schemas.openxmlformats.org/officeDocument/2006/relationships/slideLayout" Target="../slideLayouts/slideLayout2.xml"/><Relationship Id="rId4" Type="http://schemas.openxmlformats.org/officeDocument/2006/relationships/hyperlink" Target="mailto:jeff.xia@merck.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9CB1E-6D17-D38C-E5C8-60EBC8B6A238}"/>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B9A1C742-6320-CA11-0396-7BCEA025A91C}"/>
              </a:ext>
            </a:extLst>
          </p:cNvPr>
          <p:cNvSpPr>
            <a:spLocks noGrp="1"/>
          </p:cNvSpPr>
          <p:nvPr>
            <p:ph type="body" sz="quarter" idx="13"/>
          </p:nvPr>
        </p:nvSpPr>
        <p:spPr>
          <a:xfrm>
            <a:off x="473198" y="4223657"/>
            <a:ext cx="3549404" cy="2212826"/>
          </a:xfrm>
        </p:spPr>
        <p:txBody>
          <a:bodyPr/>
          <a:lstStyle/>
          <a:p>
            <a:r>
              <a:rPr lang="en-US" sz="2000" b="1" dirty="0"/>
              <a:t>Ingrid Shu </a:t>
            </a:r>
            <a:r>
              <a:rPr lang="en-US" sz="1400" dirty="0">
                <a:latin typeface="Aptos" panose="020B0004020202020204" pitchFamily="34" charset="0"/>
              </a:rPr>
              <a:t>has been a statistical programmer at Merck since July 2023.  She received her bachelor's degree in statistics from University of Pittsburgh in 2023 and is currently pursuing a master’s degree in Health Data Science. She currently lives in Pennsylvania and enjoys running, hiking, and learning sign language.  </a:t>
            </a:r>
          </a:p>
        </p:txBody>
      </p:sp>
      <p:sp>
        <p:nvSpPr>
          <p:cNvPr id="14" name="Text Placeholder 13">
            <a:extLst>
              <a:ext uri="{FF2B5EF4-FFF2-40B4-BE49-F238E27FC236}">
                <a16:creationId xmlns:a16="http://schemas.microsoft.com/office/drawing/2014/main" id="{A5BDCC2F-3F38-05F8-7AFA-001C0457B965}"/>
              </a:ext>
            </a:extLst>
          </p:cNvPr>
          <p:cNvSpPr>
            <a:spLocks noGrp="1"/>
          </p:cNvSpPr>
          <p:nvPr>
            <p:ph type="body" sz="quarter" idx="14"/>
          </p:nvPr>
        </p:nvSpPr>
        <p:spPr>
          <a:xfrm>
            <a:off x="4506686" y="4223657"/>
            <a:ext cx="3886200" cy="1371600"/>
          </a:xfrm>
        </p:spPr>
        <p:txBody>
          <a:bodyPr>
            <a:normAutofit fontScale="92500" lnSpcReduction="10000"/>
          </a:bodyPr>
          <a:lstStyle/>
          <a:p>
            <a:r>
              <a:rPr lang="en-US" sz="2000" b="1" dirty="0"/>
              <a:t>Kexin Guan </a:t>
            </a:r>
            <a:r>
              <a:rPr lang="en-US" sz="1400" dirty="0">
                <a:latin typeface="Aptos" panose="020B0004020202020204" pitchFamily="34" charset="0"/>
              </a:rPr>
              <a:t>is a Statistical Programmer at Merck, where she has been part of the Oncology Early Development group since December 2022. She holds a Master's degree in Biostatistics and is proficient in SAS and R. Kexin is passionate about leveraging programming to enhance efficiency and compliance in pharmaceutical programming. </a:t>
            </a:r>
          </a:p>
          <a:p>
            <a:endParaRPr lang="en-US" sz="1400" dirty="0"/>
          </a:p>
        </p:txBody>
      </p:sp>
      <p:sp>
        <p:nvSpPr>
          <p:cNvPr id="12" name="Title 11">
            <a:extLst>
              <a:ext uri="{FF2B5EF4-FFF2-40B4-BE49-F238E27FC236}">
                <a16:creationId xmlns:a16="http://schemas.microsoft.com/office/drawing/2014/main" id="{6D82D1E6-77B8-5A5C-E449-D3D221A534EF}"/>
              </a:ext>
            </a:extLst>
          </p:cNvPr>
          <p:cNvSpPr>
            <a:spLocks noGrp="1"/>
          </p:cNvSpPr>
          <p:nvPr>
            <p:ph type="title"/>
          </p:nvPr>
        </p:nvSpPr>
        <p:spPr>
          <a:xfrm>
            <a:off x="1485900" y="200660"/>
            <a:ext cx="9601200" cy="1143000"/>
          </a:xfrm>
        </p:spPr>
        <p:txBody>
          <a:bodyPr>
            <a:noAutofit/>
          </a:bodyPr>
          <a:lstStyle/>
          <a:p>
            <a:pPr algn="ctr"/>
            <a:r>
              <a:rPr lang="en-US" sz="3200" dirty="0">
                <a:solidFill>
                  <a:schemeClr val="tx1"/>
                </a:solidFill>
                <a:effectLst/>
                <a:latin typeface="Aptos" panose="020B0004020202020204" pitchFamily="34" charset="0"/>
              </a:rPr>
              <a:t>Macro to Compare </a:t>
            </a:r>
            <a:r>
              <a:rPr lang="en-US" sz="3200" dirty="0" err="1">
                <a:solidFill>
                  <a:schemeClr val="tx1"/>
                </a:solidFill>
                <a:effectLst/>
                <a:latin typeface="Aptos" panose="020B0004020202020204" pitchFamily="34" charset="0"/>
              </a:rPr>
              <a:t>ADaM</a:t>
            </a:r>
            <a:r>
              <a:rPr lang="en-US" sz="3200" dirty="0">
                <a:solidFill>
                  <a:schemeClr val="tx1"/>
                </a:solidFill>
                <a:effectLst/>
                <a:latin typeface="Aptos" panose="020B0004020202020204" pitchFamily="34" charset="0"/>
              </a:rPr>
              <a:t> Spec Derivations Against Available SDTM Data</a:t>
            </a:r>
          </a:p>
        </p:txBody>
      </p:sp>
      <p:sp>
        <p:nvSpPr>
          <p:cNvPr id="2" name="Text Placeholder 13">
            <a:extLst>
              <a:ext uri="{FF2B5EF4-FFF2-40B4-BE49-F238E27FC236}">
                <a16:creationId xmlns:a16="http://schemas.microsoft.com/office/drawing/2014/main" id="{D4D8C00C-124B-2EB8-7C90-07DFB89E0CEF}"/>
              </a:ext>
            </a:extLst>
          </p:cNvPr>
          <p:cNvSpPr txBox="1">
            <a:spLocks/>
          </p:cNvSpPr>
          <p:nvPr/>
        </p:nvSpPr>
        <p:spPr bwMode="auto">
          <a:xfrm>
            <a:off x="8441872" y="4191000"/>
            <a:ext cx="3429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9537" indent="0" algn="l" rtl="0" eaLnBrk="1" fontAlgn="base" hangingPunct="1">
              <a:spcBef>
                <a:spcPts val="400"/>
              </a:spcBef>
              <a:spcAft>
                <a:spcPct val="0"/>
              </a:spcAft>
              <a:buClr>
                <a:schemeClr val="accent1"/>
              </a:buClr>
              <a:buSzPct val="68000"/>
              <a:buFont typeface="Wingdings 3" panose="05040102010807070707" pitchFamily="18" charset="2"/>
              <a:buNone/>
              <a:defRPr sz="2700" kern="1200">
                <a:solidFill>
                  <a:schemeClr val="tx1"/>
                </a:solidFill>
                <a:latin typeface="+mn-lt"/>
                <a:ea typeface="MS PGothic" panose="020B0600070205080204" pitchFamily="34" charset="-128"/>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S PGothic" panose="020B0600070205080204" pitchFamily="34" charset="-128"/>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kern="1200">
                <a:solidFill>
                  <a:schemeClr val="tx1"/>
                </a:solidFill>
                <a:latin typeface="+mn-lt"/>
                <a:ea typeface="MS PGothic"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000" b="1" dirty="0">
                <a:latin typeface="Aptos" panose="020B0004020202020204" pitchFamily="34" charset="0"/>
              </a:rPr>
              <a:t>Jeff Xia </a:t>
            </a:r>
            <a:r>
              <a:rPr lang="en-US" sz="1400" dirty="0">
                <a:latin typeface="Aptos" panose="020B0004020202020204" pitchFamily="34" charset="0"/>
              </a:rPr>
              <a:t>is a Senior Director of Statistical Programming at Merck. He has over 20 years of experience working in both CRO and pharmaceutical Companies. His main interest is in application development, project management, CDISC implementation in Clinical Trials and e-Sub related processes. </a:t>
            </a:r>
          </a:p>
          <a:p>
            <a:endParaRPr lang="en-US" sz="1400" dirty="0"/>
          </a:p>
        </p:txBody>
      </p:sp>
      <p:pic>
        <p:nvPicPr>
          <p:cNvPr id="2052" name="Picture 4">
            <a:extLst>
              <a:ext uri="{FF2B5EF4-FFF2-40B4-BE49-F238E27FC236}">
                <a16:creationId xmlns:a16="http://schemas.microsoft.com/office/drawing/2014/main" id="{9F518567-ECE4-0BE7-658A-5DC307AFC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2057400"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A person wearing glasses and a suit&#10;&#10;AI-generated content may be incorrect.">
            <a:extLst>
              <a:ext uri="{FF2B5EF4-FFF2-40B4-BE49-F238E27FC236}">
                <a16:creationId xmlns:a16="http://schemas.microsoft.com/office/drawing/2014/main" id="{3AC619E9-ADEE-6218-746A-69AAA0EBA9F5}"/>
              </a:ext>
            </a:extLst>
          </p:cNvPr>
          <p:cNvPicPr>
            <a:picLocks noChangeAspect="1"/>
          </p:cNvPicPr>
          <p:nvPr/>
        </p:nvPicPr>
        <p:blipFill>
          <a:blip r:embed="rId4">
            <a:extLst>
              <a:ext uri="{28A0092B-C50C-407E-A947-70E740481C1C}">
                <a14:useLocalDpi xmlns:a14="http://schemas.microsoft.com/office/drawing/2010/main" val="0"/>
              </a:ext>
            </a:extLst>
          </a:blip>
          <a:srcRect l="10639" r="7796" b="9638"/>
          <a:stretch/>
        </p:blipFill>
        <p:spPr>
          <a:xfrm>
            <a:off x="9121567" y="1981200"/>
            <a:ext cx="1775033" cy="2057400"/>
          </a:xfrm>
          <a:prstGeom prst="rect">
            <a:avLst/>
          </a:prstGeom>
          <a:ln>
            <a:noFill/>
          </a:ln>
          <a:effectLst>
            <a:softEdge rad="112500"/>
          </a:effectLst>
        </p:spPr>
      </p:pic>
      <p:pic>
        <p:nvPicPr>
          <p:cNvPr id="7" name="Picture 6" descr="A person smiling at the camera&#10;&#10;AI-generated content may be incorrect.">
            <a:extLst>
              <a:ext uri="{FF2B5EF4-FFF2-40B4-BE49-F238E27FC236}">
                <a16:creationId xmlns:a16="http://schemas.microsoft.com/office/drawing/2014/main" id="{F3A1A584-CDDC-DE74-EE2B-A6E681076490}"/>
              </a:ext>
            </a:extLst>
          </p:cNvPr>
          <p:cNvPicPr>
            <a:picLocks noChangeAspect="1"/>
          </p:cNvPicPr>
          <p:nvPr/>
        </p:nvPicPr>
        <p:blipFill>
          <a:blip r:embed="rId5">
            <a:extLst>
              <a:ext uri="{28A0092B-C50C-407E-A947-70E740481C1C}">
                <a14:useLocalDpi xmlns:a14="http://schemas.microsoft.com/office/drawing/2010/main" val="0"/>
              </a:ext>
            </a:extLst>
          </a:blip>
          <a:srcRect t="8333" b="16667"/>
          <a:stretch/>
        </p:blipFill>
        <p:spPr>
          <a:xfrm>
            <a:off x="1219200" y="1981200"/>
            <a:ext cx="2057400" cy="2057400"/>
          </a:xfrm>
          <a:prstGeom prst="rect">
            <a:avLst/>
          </a:prstGeom>
          <a:effectLst>
            <a:softEdge rad="50800"/>
          </a:effectLst>
        </p:spPr>
      </p:pic>
      <p:cxnSp>
        <p:nvCxnSpPr>
          <p:cNvPr id="3" name="Straight Connector 2">
            <a:extLst>
              <a:ext uri="{FF2B5EF4-FFF2-40B4-BE49-F238E27FC236}">
                <a16:creationId xmlns:a16="http://schemas.microsoft.com/office/drawing/2014/main" id="{1DD62481-0B36-E6E1-BFF0-A44E382D1EC2}"/>
              </a:ext>
            </a:extLst>
          </p:cNvPr>
          <p:cNvCxnSpPr/>
          <p:nvPr/>
        </p:nvCxnSpPr>
        <p:spPr>
          <a:xfrm>
            <a:off x="342900" y="1295400"/>
            <a:ext cx="115062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68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5481EA-4633-4AB5-9E4A-997BFD328D14}"/>
              </a:ext>
            </a:extLst>
          </p:cNvPr>
          <p:cNvSpPr>
            <a:spLocks noGrp="1"/>
          </p:cNvSpPr>
          <p:nvPr>
            <p:ph idx="1"/>
          </p:nvPr>
        </p:nvSpPr>
        <p:spPr>
          <a:xfrm>
            <a:off x="353484" y="380999"/>
            <a:ext cx="11228916" cy="5975351"/>
          </a:xfrm>
        </p:spPr>
        <p:txBody>
          <a:bodyPr>
            <a:normAutofit lnSpcReduction="10000"/>
          </a:bodyPr>
          <a:lstStyle/>
          <a:p>
            <a:pPr marL="109537" indent="0">
              <a:buNone/>
            </a:pPr>
            <a:r>
              <a:rPr lang="en-US" sz="2000" b="1" dirty="0">
                <a:latin typeface="Aptos" panose="020B0004020202020204" pitchFamily="34" charset="0"/>
              </a:rPr>
              <a:t>Step I – Read In SDTM data &amp; ADaM spec</a:t>
            </a:r>
            <a:endParaRPr lang="en-US" sz="2000" dirty="0">
              <a:latin typeface="Aptos" panose="020B0004020202020204" pitchFamily="34" charset="0"/>
            </a:endParaRPr>
          </a:p>
          <a:p>
            <a:r>
              <a:rPr lang="en-US" sz="2000" dirty="0">
                <a:latin typeface="Aptos" panose="020B0004020202020204" pitchFamily="34" charset="0"/>
              </a:rPr>
              <a:t>Assign </a:t>
            </a:r>
            <a:r>
              <a:rPr lang="en-US" sz="2000" dirty="0" err="1">
                <a:latin typeface="Aptos" panose="020B0004020202020204" pitchFamily="34" charset="0"/>
              </a:rPr>
              <a:t>librefs</a:t>
            </a:r>
            <a:r>
              <a:rPr lang="en-US" sz="2000" dirty="0">
                <a:latin typeface="Aptos" panose="020B0004020202020204" pitchFamily="34" charset="0"/>
              </a:rPr>
              <a:t>, loop through “AD–” sheets, convert to SAS datasets</a:t>
            </a:r>
          </a:p>
          <a:p>
            <a:pPr marL="109537" indent="0">
              <a:buNone/>
            </a:pPr>
            <a:endParaRPr lang="en-US" sz="2000" dirty="0">
              <a:latin typeface="Aptos" panose="020B0004020202020204" pitchFamily="34" charset="0"/>
            </a:endParaRPr>
          </a:p>
          <a:p>
            <a:pPr marL="109537" indent="0">
              <a:buNone/>
            </a:pPr>
            <a:r>
              <a:rPr lang="en-US" sz="2000" b="1" dirty="0">
                <a:latin typeface="Aptos" panose="020B0004020202020204" pitchFamily="34" charset="0"/>
              </a:rPr>
              <a:t>Step II – Extract Derivation Expressions</a:t>
            </a:r>
          </a:p>
          <a:p>
            <a:r>
              <a:rPr lang="en-US" sz="2000" dirty="0">
                <a:latin typeface="Aptos" panose="020B0004020202020204" pitchFamily="34" charset="0"/>
              </a:rPr>
              <a:t>Regex used to catch the following patterns: </a:t>
            </a:r>
          </a:p>
          <a:p>
            <a:endParaRPr lang="en-US" sz="2000" dirty="0">
              <a:latin typeface="Aptos" panose="020B0004020202020204" pitchFamily="34" charset="0"/>
            </a:endParaRPr>
          </a:p>
          <a:p>
            <a:pPr marL="109537" indent="0">
              <a:buNone/>
            </a:pPr>
            <a:endParaRPr lang="en-US" sz="2000" dirty="0">
              <a:latin typeface="Aptos" panose="020B0004020202020204" pitchFamily="34" charset="0"/>
            </a:endParaRPr>
          </a:p>
          <a:p>
            <a:pPr marL="109537" indent="0">
              <a:buNone/>
            </a:pPr>
            <a:r>
              <a:rPr lang="en-US" sz="2000" dirty="0">
                <a:latin typeface="Aptos" panose="020B0004020202020204" pitchFamily="34" charset="0"/>
              </a:rPr>
              <a:t>		1.  (SUPP)</a:t>
            </a:r>
            <a:r>
              <a:rPr lang="en-US" sz="2000" dirty="0">
                <a:solidFill>
                  <a:schemeClr val="accent3"/>
                </a:solidFill>
                <a:latin typeface="Aptos" panose="020B0004020202020204" pitchFamily="34" charset="0"/>
              </a:rPr>
              <a:t>XX</a:t>
            </a:r>
            <a:r>
              <a:rPr lang="en-US" sz="2000" dirty="0">
                <a:latin typeface="Aptos" panose="020B0004020202020204" pitchFamily="34" charset="0"/>
              </a:rPr>
              <a:t>.</a:t>
            </a:r>
            <a:r>
              <a:rPr lang="en-US" sz="2000" dirty="0">
                <a:solidFill>
                  <a:srgbClr val="00B0F0"/>
                </a:solidFill>
                <a:latin typeface="Aptos" panose="020B0004020202020204" pitchFamily="34" charset="0"/>
              </a:rPr>
              <a:t>YYYY</a:t>
            </a:r>
            <a:r>
              <a:rPr lang="en-US" sz="2000" dirty="0">
                <a:latin typeface="Aptos" panose="020B0004020202020204" pitchFamily="34" charset="0"/>
              </a:rPr>
              <a:t> = "</a:t>
            </a:r>
            <a:r>
              <a:rPr lang="en-US" sz="2000" dirty="0" err="1">
                <a:solidFill>
                  <a:srgbClr val="00B050"/>
                </a:solidFill>
                <a:latin typeface="Aptos" panose="020B0004020202020204" pitchFamily="34" charset="0"/>
              </a:rPr>
              <a:t>aaa</a:t>
            </a:r>
            <a:r>
              <a:rPr lang="en-US" sz="2000" dirty="0">
                <a:latin typeface="Aptos" panose="020B0004020202020204" pitchFamily="34" charset="0"/>
              </a:rPr>
              <a:t>" </a:t>
            </a:r>
          </a:p>
          <a:p>
            <a:pPr marL="109537" indent="0">
              <a:buNone/>
            </a:pPr>
            <a:r>
              <a:rPr lang="en-US" sz="2000" dirty="0">
                <a:latin typeface="Aptos" panose="020B0004020202020204" pitchFamily="34" charset="0"/>
              </a:rPr>
              <a:t>		2.  (SUPP)</a:t>
            </a:r>
            <a:r>
              <a:rPr lang="en-US" sz="2000" dirty="0">
                <a:solidFill>
                  <a:schemeClr val="accent3"/>
                </a:solidFill>
                <a:latin typeface="Aptos" panose="020B0004020202020204" pitchFamily="34" charset="0"/>
              </a:rPr>
              <a:t>XX</a:t>
            </a:r>
            <a:r>
              <a:rPr lang="en-US" sz="2000" dirty="0">
                <a:latin typeface="Aptos" panose="020B0004020202020204" pitchFamily="34" charset="0"/>
              </a:rPr>
              <a:t>.</a:t>
            </a:r>
            <a:r>
              <a:rPr lang="en-US" sz="2000" dirty="0">
                <a:solidFill>
                  <a:srgbClr val="00B0F0"/>
                </a:solidFill>
                <a:latin typeface="Aptos" panose="020B0004020202020204" pitchFamily="34" charset="0"/>
              </a:rPr>
              <a:t>YYYY</a:t>
            </a:r>
            <a:r>
              <a:rPr lang="en-US" sz="2000" dirty="0">
                <a:latin typeface="Aptos" panose="020B0004020202020204" pitchFamily="34" charset="0"/>
              </a:rPr>
              <a:t> = "</a:t>
            </a:r>
            <a:r>
              <a:rPr lang="en-US" sz="2000" dirty="0" err="1">
                <a:solidFill>
                  <a:srgbClr val="00B050"/>
                </a:solidFill>
                <a:latin typeface="Aptos" panose="020B0004020202020204" pitchFamily="34" charset="0"/>
              </a:rPr>
              <a:t>aaa</a:t>
            </a:r>
            <a:r>
              <a:rPr lang="en-US" sz="2000" dirty="0">
                <a:latin typeface="Aptos" panose="020B0004020202020204" pitchFamily="34" charset="0"/>
              </a:rPr>
              <a:t>" or "</a:t>
            </a:r>
            <a:r>
              <a:rPr lang="en-US" sz="2000" dirty="0" err="1">
                <a:solidFill>
                  <a:srgbClr val="00B050"/>
                </a:solidFill>
                <a:latin typeface="Aptos" panose="020B0004020202020204" pitchFamily="34" charset="0"/>
              </a:rPr>
              <a:t>bbb</a:t>
            </a:r>
            <a:r>
              <a:rPr lang="en-US" sz="2000" dirty="0">
                <a:latin typeface="Aptos" panose="020B0004020202020204" pitchFamily="34" charset="0"/>
              </a:rPr>
              <a:t>" </a:t>
            </a:r>
          </a:p>
          <a:p>
            <a:pPr marL="109537" indent="0">
              <a:buNone/>
            </a:pPr>
            <a:r>
              <a:rPr lang="en-US" sz="2000" dirty="0">
                <a:latin typeface="Aptos" panose="020B0004020202020204" pitchFamily="34" charset="0"/>
              </a:rPr>
              <a:t>		3.  (SUPP)</a:t>
            </a:r>
            <a:r>
              <a:rPr lang="en-US" sz="2000" dirty="0">
                <a:solidFill>
                  <a:schemeClr val="accent3"/>
                </a:solidFill>
                <a:latin typeface="Aptos" panose="020B0004020202020204" pitchFamily="34" charset="0"/>
              </a:rPr>
              <a:t>XX</a:t>
            </a:r>
            <a:r>
              <a:rPr lang="en-US" sz="2000" dirty="0">
                <a:latin typeface="Aptos" panose="020B0004020202020204" pitchFamily="34" charset="0"/>
              </a:rPr>
              <a:t>.</a:t>
            </a:r>
            <a:r>
              <a:rPr lang="en-US" sz="2000" dirty="0">
                <a:solidFill>
                  <a:srgbClr val="00B0F0"/>
                </a:solidFill>
                <a:latin typeface="Aptos" panose="020B0004020202020204" pitchFamily="34" charset="0"/>
              </a:rPr>
              <a:t>YYYY</a:t>
            </a:r>
            <a:r>
              <a:rPr lang="en-US" sz="2000" dirty="0">
                <a:latin typeface="Aptos" panose="020B0004020202020204" pitchFamily="34" charset="0"/>
              </a:rPr>
              <a:t> is in any of ("</a:t>
            </a:r>
            <a:r>
              <a:rPr lang="en-US" sz="2000" dirty="0" err="1">
                <a:solidFill>
                  <a:srgbClr val="00B050"/>
                </a:solidFill>
                <a:latin typeface="Aptos" panose="020B0004020202020204" pitchFamily="34" charset="0"/>
              </a:rPr>
              <a:t>aaa</a:t>
            </a:r>
            <a:r>
              <a:rPr lang="en-US" sz="2000" dirty="0">
                <a:latin typeface="Aptos" panose="020B0004020202020204" pitchFamily="34" charset="0"/>
              </a:rPr>
              <a:t>","</a:t>
            </a:r>
            <a:r>
              <a:rPr lang="en-US" sz="2000" dirty="0" err="1">
                <a:solidFill>
                  <a:srgbClr val="00B050"/>
                </a:solidFill>
                <a:latin typeface="Aptos" panose="020B0004020202020204" pitchFamily="34" charset="0"/>
              </a:rPr>
              <a:t>bbb</a:t>
            </a:r>
            <a:r>
              <a:rPr lang="en-US" sz="2000" dirty="0">
                <a:latin typeface="Aptos" panose="020B0004020202020204" pitchFamily="34" charset="0"/>
              </a:rPr>
              <a:t>") </a:t>
            </a:r>
          </a:p>
          <a:p>
            <a:pPr marL="109537" indent="0">
              <a:buNone/>
            </a:pPr>
            <a:r>
              <a:rPr lang="en-US" sz="2000" dirty="0">
                <a:latin typeface="Aptos" panose="020B0004020202020204" pitchFamily="34" charset="0"/>
              </a:rPr>
              <a:t>		4.  (SUPP)</a:t>
            </a:r>
            <a:r>
              <a:rPr lang="en-US" sz="2000" dirty="0">
                <a:solidFill>
                  <a:schemeClr val="accent3"/>
                </a:solidFill>
                <a:latin typeface="Aptos" panose="020B0004020202020204" pitchFamily="34" charset="0"/>
              </a:rPr>
              <a:t>XX</a:t>
            </a:r>
            <a:r>
              <a:rPr lang="en-US" sz="2000" dirty="0">
                <a:latin typeface="Aptos" panose="020B0004020202020204" pitchFamily="34" charset="0"/>
              </a:rPr>
              <a:t>.</a:t>
            </a:r>
            <a:r>
              <a:rPr lang="en-US" sz="2000" dirty="0">
                <a:solidFill>
                  <a:srgbClr val="00B0F0"/>
                </a:solidFill>
                <a:latin typeface="Aptos" panose="020B0004020202020204" pitchFamily="34" charset="0"/>
              </a:rPr>
              <a:t>YYYY</a:t>
            </a:r>
            <a:r>
              <a:rPr lang="en-US" sz="2000" dirty="0">
                <a:latin typeface="Aptos" panose="020B0004020202020204" pitchFamily="34" charset="0"/>
              </a:rPr>
              <a:t> in ("</a:t>
            </a:r>
            <a:r>
              <a:rPr lang="en-US" sz="2000" dirty="0" err="1">
                <a:solidFill>
                  <a:srgbClr val="00B050"/>
                </a:solidFill>
                <a:latin typeface="Aptos" panose="020B0004020202020204" pitchFamily="34" charset="0"/>
              </a:rPr>
              <a:t>aaa</a:t>
            </a:r>
            <a:r>
              <a:rPr lang="en-US" sz="2000" dirty="0">
                <a:latin typeface="Aptos" panose="020B0004020202020204" pitchFamily="34" charset="0"/>
              </a:rPr>
              <a:t>", "</a:t>
            </a:r>
            <a:r>
              <a:rPr lang="en-US" sz="2000" dirty="0" err="1">
                <a:solidFill>
                  <a:srgbClr val="00B050"/>
                </a:solidFill>
                <a:latin typeface="Aptos" panose="020B0004020202020204" pitchFamily="34" charset="0"/>
              </a:rPr>
              <a:t>bbb</a:t>
            </a:r>
            <a:r>
              <a:rPr lang="en-US" sz="2000" dirty="0">
                <a:latin typeface="Aptos" panose="020B0004020202020204" pitchFamily="34" charset="0"/>
              </a:rPr>
              <a:t>") </a:t>
            </a:r>
          </a:p>
          <a:p>
            <a:pPr marL="109537" indent="0">
              <a:buNone/>
            </a:pPr>
            <a:r>
              <a:rPr lang="en-US" sz="2000" dirty="0">
                <a:latin typeface="Aptos" panose="020B0004020202020204" pitchFamily="34" charset="0"/>
              </a:rPr>
              <a:t>		5.  (SUPP)</a:t>
            </a:r>
            <a:r>
              <a:rPr lang="en-US" sz="2000" dirty="0">
                <a:solidFill>
                  <a:schemeClr val="accent3"/>
                </a:solidFill>
                <a:latin typeface="Aptos" panose="020B0004020202020204" pitchFamily="34" charset="0"/>
              </a:rPr>
              <a:t>XX</a:t>
            </a:r>
            <a:r>
              <a:rPr lang="en-US" sz="2000" dirty="0">
                <a:latin typeface="Aptos" panose="020B0004020202020204" pitchFamily="34" charset="0"/>
              </a:rPr>
              <a:t>.</a:t>
            </a:r>
            <a:r>
              <a:rPr lang="en-US" sz="2000" dirty="0">
                <a:solidFill>
                  <a:srgbClr val="00B0F0"/>
                </a:solidFill>
                <a:latin typeface="Aptos" panose="020B0004020202020204" pitchFamily="34" charset="0"/>
              </a:rPr>
              <a:t>YYYY</a:t>
            </a:r>
            <a:r>
              <a:rPr lang="en-US" sz="2000" dirty="0">
                <a:latin typeface="Aptos" panose="020B0004020202020204" pitchFamily="34" charset="0"/>
              </a:rPr>
              <a:t> equals any of ("</a:t>
            </a:r>
            <a:r>
              <a:rPr lang="en-US" sz="2000" dirty="0">
                <a:solidFill>
                  <a:srgbClr val="00B050"/>
                </a:solidFill>
                <a:latin typeface="Aptos" panose="020B0004020202020204" pitchFamily="34" charset="0"/>
              </a:rPr>
              <a:t>aaa</a:t>
            </a:r>
            <a:r>
              <a:rPr lang="en-US" sz="2000" dirty="0">
                <a:latin typeface="Aptos" panose="020B0004020202020204" pitchFamily="34" charset="0"/>
              </a:rPr>
              <a:t>", "</a:t>
            </a:r>
            <a:r>
              <a:rPr lang="en-US" sz="2000" dirty="0">
                <a:solidFill>
                  <a:srgbClr val="00B050"/>
                </a:solidFill>
                <a:latin typeface="Aptos" panose="020B0004020202020204" pitchFamily="34" charset="0"/>
              </a:rPr>
              <a:t>bbb</a:t>
            </a:r>
            <a:r>
              <a:rPr lang="en-US" sz="2000" dirty="0">
                <a:latin typeface="Aptos" panose="020B0004020202020204" pitchFamily="34" charset="0"/>
              </a:rPr>
              <a:t>") </a:t>
            </a:r>
          </a:p>
          <a:p>
            <a:pPr marL="109537" indent="0">
              <a:buNone/>
            </a:pPr>
            <a:endParaRPr lang="en-US" sz="2000" dirty="0">
              <a:latin typeface="Aptos" panose="020B0004020202020204" pitchFamily="34" charset="0"/>
            </a:endParaRPr>
          </a:p>
          <a:p>
            <a:r>
              <a:rPr lang="en-US" sz="2000" dirty="0">
                <a:latin typeface="Aptos" panose="020B0004020202020204" pitchFamily="34" charset="0"/>
              </a:rPr>
              <a:t>Store matches in a spec‐expressions variable</a:t>
            </a:r>
          </a:p>
          <a:p>
            <a:pPr lvl="0"/>
            <a:r>
              <a:rPr lang="en-US" altLang="en-US" sz="2000" dirty="0">
                <a:latin typeface="Aptos" panose="020B0004020202020204" pitchFamily="34" charset="0"/>
              </a:rPr>
              <a:t>Flag where:</a:t>
            </a:r>
          </a:p>
          <a:p>
            <a:pPr marL="603250" lvl="2" indent="-255588">
              <a:spcBef>
                <a:spcPts val="400"/>
              </a:spcBef>
              <a:buSzPct val="68000"/>
              <a:buFont typeface="Wingdings 3" panose="05040102010807070707" pitchFamily="18" charset="2"/>
              <a:buChar char=""/>
            </a:pPr>
            <a:r>
              <a:rPr lang="en-US" altLang="en-US" sz="2000" dirty="0">
                <a:latin typeface="Aptos" panose="020B0004020202020204" pitchFamily="34" charset="0"/>
              </a:rPr>
              <a:t>Spec domain or var not in SDTM (</a:t>
            </a:r>
            <a:r>
              <a:rPr lang="en-US" altLang="en-US" sz="2000" dirty="0">
                <a:solidFill>
                  <a:schemeClr val="accent2"/>
                </a:solidFill>
                <a:latin typeface="Aptos" panose="020B0004020202020204" pitchFamily="34" charset="0"/>
              </a:rPr>
              <a:t>DOMAIN OR VARIABLE DOES NOT EXIST</a:t>
            </a:r>
            <a:r>
              <a:rPr lang="en-US" altLang="en-US" sz="2000" dirty="0">
                <a:latin typeface="Aptos" panose="020B0004020202020204" pitchFamily="34" charset="0"/>
              </a:rPr>
              <a:t>)</a:t>
            </a:r>
          </a:p>
          <a:p>
            <a:endParaRPr lang="en-US" sz="2000" dirty="0">
              <a:latin typeface="Aptos" panose="020B0004020202020204" pitchFamily="34" charset="0"/>
            </a:endParaRPr>
          </a:p>
          <a:p>
            <a:endParaRPr lang="en-US" sz="2200" dirty="0">
              <a:latin typeface="+mj-lt"/>
            </a:endParaRPr>
          </a:p>
          <a:p>
            <a:endParaRPr lang="en-US" sz="2200" dirty="0">
              <a:latin typeface="+mj-lt"/>
            </a:endParaRPr>
          </a:p>
          <a:p>
            <a:endParaRPr lang="en-US" sz="2200" dirty="0">
              <a:latin typeface="+mj-lt"/>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06BAAD78-EE04-4D42-B818-F7C04A8E7217}" type="slidenum">
              <a:rPr lang="en-US" altLang="en-US" sz="1000">
                <a:solidFill>
                  <a:schemeClr val="tx2"/>
                </a:solidFill>
              </a:rPr>
              <a:pPr>
                <a:spcBef>
                  <a:spcPct val="0"/>
                </a:spcBef>
                <a:buClrTx/>
                <a:buSzTx/>
                <a:buFontTx/>
                <a:buNone/>
              </a:pPr>
              <a:t>10</a:t>
            </a:fld>
            <a:endParaRPr lang="en-US" altLang="en-US" sz="1100" dirty="0">
              <a:solidFill>
                <a:schemeClr val="tx2"/>
              </a:solidFill>
            </a:endParaRPr>
          </a:p>
        </p:txBody>
      </p:sp>
      <p:graphicFrame>
        <p:nvGraphicFramePr>
          <p:cNvPr id="3" name="Table 2">
            <a:extLst>
              <a:ext uri="{FF2B5EF4-FFF2-40B4-BE49-F238E27FC236}">
                <a16:creationId xmlns:a16="http://schemas.microsoft.com/office/drawing/2014/main" id="{2275EC87-B004-1CD5-F565-A05EA6E4557F}"/>
              </a:ext>
            </a:extLst>
          </p:cNvPr>
          <p:cNvGraphicFramePr>
            <a:graphicFrameLocks noGrp="1"/>
          </p:cNvGraphicFramePr>
          <p:nvPr>
            <p:extLst>
              <p:ext uri="{D42A27DB-BD31-4B8C-83A1-F6EECF244321}">
                <p14:modId xmlns:p14="http://schemas.microsoft.com/office/powerpoint/2010/main" val="1349934914"/>
              </p:ext>
            </p:extLst>
          </p:nvPr>
        </p:nvGraphicFramePr>
        <p:xfrm>
          <a:off x="609600" y="2438400"/>
          <a:ext cx="10439400" cy="396240"/>
        </p:xfrm>
        <a:graphic>
          <a:graphicData uri="http://schemas.openxmlformats.org/drawingml/2006/table">
            <a:tbl>
              <a:tblPr>
                <a:tableStyleId>{5C22544A-7EE6-4342-B048-85BDC9FD1C3A}</a:tableStyleId>
              </a:tblPr>
              <a:tblGrid>
                <a:gridCol w="2494369">
                  <a:extLst>
                    <a:ext uri="{9D8B030D-6E8A-4147-A177-3AD203B41FA5}">
                      <a16:colId xmlns:a16="http://schemas.microsoft.com/office/drawing/2014/main" val="3810849397"/>
                    </a:ext>
                  </a:extLst>
                </a:gridCol>
                <a:gridCol w="3317257">
                  <a:extLst>
                    <a:ext uri="{9D8B030D-6E8A-4147-A177-3AD203B41FA5}">
                      <a16:colId xmlns:a16="http://schemas.microsoft.com/office/drawing/2014/main" val="3906270481"/>
                    </a:ext>
                  </a:extLst>
                </a:gridCol>
                <a:gridCol w="4627774">
                  <a:extLst>
                    <a:ext uri="{9D8B030D-6E8A-4147-A177-3AD203B41FA5}">
                      <a16:colId xmlns:a16="http://schemas.microsoft.com/office/drawing/2014/main" val="3889024657"/>
                    </a:ext>
                  </a:extLst>
                </a:gridCol>
              </a:tblGrid>
              <a:tr h="304800">
                <a:tc>
                  <a:txBody>
                    <a:bodyPr/>
                    <a:lstStyle/>
                    <a:p>
                      <a:pPr algn="ctr"/>
                      <a:r>
                        <a:rPr kumimoji="0" lang="en-US" sz="2000" kern="1200" dirty="0">
                          <a:solidFill>
                            <a:schemeClr val="accent3"/>
                          </a:solidFill>
                          <a:latin typeface="Aptos" panose="020B0004020202020204" pitchFamily="34" charset="0"/>
                          <a:ea typeface="+mn-ea"/>
                          <a:cs typeface="+mn-cs"/>
                        </a:rPr>
                        <a:t>XX: </a:t>
                      </a:r>
                      <a:r>
                        <a:rPr kumimoji="0" lang="en-US" sz="2000" kern="1200" dirty="0">
                          <a:solidFill>
                            <a:schemeClr val="dk1"/>
                          </a:solidFill>
                          <a:latin typeface="Aptos" panose="020B0004020202020204" pitchFamily="34" charset="0"/>
                          <a:ea typeface="+mn-ea"/>
                          <a:cs typeface="+mn-cs"/>
                        </a:rPr>
                        <a:t>SDTM domain </a:t>
                      </a:r>
                      <a:endParaRPr lang="en-US" sz="20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kern="1200" dirty="0">
                          <a:solidFill>
                            <a:srgbClr val="00B0F0"/>
                          </a:solidFill>
                          <a:latin typeface="Aptos" panose="020B0004020202020204" pitchFamily="34" charset="0"/>
                          <a:ea typeface="+mn-ea"/>
                          <a:cs typeface="+mn-cs"/>
                        </a:rPr>
                        <a:t>YYYY: </a:t>
                      </a:r>
                      <a:r>
                        <a:rPr kumimoji="0" lang="en-US" sz="2000" kern="1200" dirty="0">
                          <a:solidFill>
                            <a:schemeClr val="dk1"/>
                          </a:solidFill>
                          <a:latin typeface="Aptos" panose="020B0004020202020204" pitchFamily="34" charset="0"/>
                          <a:ea typeface="+mn-ea"/>
                          <a:cs typeface="+mn-cs"/>
                        </a:rPr>
                        <a:t>SDTM variable name </a:t>
                      </a:r>
                      <a:endParaRPr lang="en-US" sz="20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2000" kern="1200" dirty="0">
                          <a:solidFill>
                            <a:srgbClr val="00B050"/>
                          </a:solidFill>
                          <a:latin typeface="Aptos" panose="020B0004020202020204" pitchFamily="34" charset="0"/>
                          <a:ea typeface="+mn-ea"/>
                          <a:cs typeface="+mn-cs"/>
                        </a:rPr>
                        <a:t>aaa, bbb</a:t>
                      </a:r>
                      <a:r>
                        <a:rPr kumimoji="0" lang="en-US" sz="2000" kern="1200" dirty="0">
                          <a:solidFill>
                            <a:schemeClr val="accent1"/>
                          </a:solidFill>
                          <a:latin typeface="Aptos" panose="020B0004020202020204" pitchFamily="34" charset="0"/>
                          <a:ea typeface="+mn-ea"/>
                          <a:cs typeface="+mn-cs"/>
                        </a:rPr>
                        <a:t>: </a:t>
                      </a:r>
                      <a:r>
                        <a:rPr kumimoji="0" lang="en-US" sz="2000" kern="1200" dirty="0">
                          <a:solidFill>
                            <a:schemeClr val="dk1"/>
                          </a:solidFill>
                          <a:latin typeface="Aptos" panose="020B0004020202020204" pitchFamily="34" charset="0"/>
                          <a:ea typeface="+mn-ea"/>
                          <a:cs typeface="+mn-cs"/>
                        </a:rPr>
                        <a:t>SDTM variable values</a:t>
                      </a:r>
                      <a:endParaRPr lang="en-US" sz="20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660856"/>
                  </a:ext>
                </a:extLst>
              </a:tr>
            </a:tbl>
          </a:graphicData>
        </a:graphic>
      </p:graphicFrame>
    </p:spTree>
    <p:extLst>
      <p:ext uri="{BB962C8B-B14F-4D97-AF65-F5344CB8AC3E}">
        <p14:creationId xmlns:p14="http://schemas.microsoft.com/office/powerpoint/2010/main" val="376683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500"/>
                                        <p:tgtEl>
                                          <p:spTgt spid="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Effect transition="in" filter="fade">
                                      <p:cBhvr>
                                        <p:cTn id="24" dur="500"/>
                                        <p:tgtEl>
                                          <p:spTgt spid="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500"/>
                                        <p:tgtEl>
                                          <p:spTgt spid="6">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0" end="10"/>
                                            </p:txEl>
                                          </p:spTgt>
                                        </p:tgtEl>
                                        <p:attrNameLst>
                                          <p:attrName>style.visibility</p:attrName>
                                        </p:attrNameLst>
                                      </p:cBhvr>
                                      <p:to>
                                        <p:strVal val="visible"/>
                                      </p:to>
                                    </p:set>
                                    <p:animEffect transition="in" filter="fade">
                                      <p:cBhvr>
                                        <p:cTn id="30" dur="500"/>
                                        <p:tgtEl>
                                          <p:spTgt spid="6">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animEffect transition="in" filter="fade">
                                      <p:cBhvr>
                                        <p:cTn id="33" dur="500"/>
                                        <p:tgtEl>
                                          <p:spTgt spid="6">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13" end="13"/>
                                            </p:txEl>
                                          </p:spTgt>
                                        </p:tgtEl>
                                        <p:attrNameLst>
                                          <p:attrName>style.visibility</p:attrName>
                                        </p:attrNameLst>
                                      </p:cBhvr>
                                      <p:to>
                                        <p:strVal val="visible"/>
                                      </p:to>
                                    </p:set>
                                    <p:animEffect transition="in" filter="fade">
                                      <p:cBhvr>
                                        <p:cTn id="36" dur="500"/>
                                        <p:tgtEl>
                                          <p:spTgt spid="6">
                                            <p:txEl>
                                              <p:pRg st="13" end="1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animEffect transition="in" filter="fade">
                                      <p:cBhvr>
                                        <p:cTn id="39" dur="500"/>
                                        <p:tgtEl>
                                          <p:spTgt spid="6">
                                            <p:txEl>
                                              <p:pRg st="14" end="1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5" end="15"/>
                                            </p:txEl>
                                          </p:spTgt>
                                        </p:tgtEl>
                                        <p:attrNameLst>
                                          <p:attrName>style.visibility</p:attrName>
                                        </p:attrNameLst>
                                      </p:cBhvr>
                                      <p:to>
                                        <p:strVal val="visible"/>
                                      </p:to>
                                    </p:set>
                                    <p:animEffect transition="in" filter="fade">
                                      <p:cBhvr>
                                        <p:cTn id="4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B3A475-514E-9382-14FC-5AEC03C5DBFD}"/>
              </a:ext>
            </a:extLst>
          </p:cNvPr>
          <p:cNvSpPr>
            <a:spLocks noGrp="1"/>
          </p:cNvSpPr>
          <p:nvPr>
            <p:ph type="sldNum" sz="quarter" idx="12"/>
          </p:nvPr>
        </p:nvSpPr>
        <p:spPr/>
        <p:txBody>
          <a:bodyPr/>
          <a:lstStyle/>
          <a:p>
            <a:pPr>
              <a:defRPr/>
            </a:pPr>
            <a:fld id="{D4FBC53C-9F89-4DDE-A73C-FCE67BB39BDF}" type="slidenum">
              <a:rPr lang="en-US" altLang="en-US" smtClean="0"/>
              <a:pPr>
                <a:defRPr/>
              </a:pPr>
              <a:t>11</a:t>
            </a:fld>
            <a:endParaRPr lang="en-US" altLang="en-US" sz="1100"/>
          </a:p>
        </p:txBody>
      </p:sp>
      <p:pic>
        <p:nvPicPr>
          <p:cNvPr id="19" name="Picture 18">
            <a:extLst>
              <a:ext uri="{FF2B5EF4-FFF2-40B4-BE49-F238E27FC236}">
                <a16:creationId xmlns:a16="http://schemas.microsoft.com/office/drawing/2014/main" id="{E7F816E3-A7BD-AE3C-02B4-AF4BA2166349}"/>
              </a:ext>
            </a:extLst>
          </p:cNvPr>
          <p:cNvPicPr>
            <a:picLocks noChangeAspect="1"/>
          </p:cNvPicPr>
          <p:nvPr/>
        </p:nvPicPr>
        <p:blipFill>
          <a:blip r:embed="rId3"/>
          <a:stretch>
            <a:fillRect/>
          </a:stretch>
        </p:blipFill>
        <p:spPr>
          <a:xfrm>
            <a:off x="304800" y="228600"/>
            <a:ext cx="7010400" cy="3019948"/>
          </a:xfrm>
          <a:prstGeom prst="rect">
            <a:avLst/>
          </a:prstGeom>
        </p:spPr>
      </p:pic>
      <p:pic>
        <p:nvPicPr>
          <p:cNvPr id="21" name="Picture 20">
            <a:extLst>
              <a:ext uri="{FF2B5EF4-FFF2-40B4-BE49-F238E27FC236}">
                <a16:creationId xmlns:a16="http://schemas.microsoft.com/office/drawing/2014/main" id="{B604EC59-FFE7-E061-EC5B-6957464AC938}"/>
              </a:ext>
            </a:extLst>
          </p:cNvPr>
          <p:cNvPicPr>
            <a:picLocks noChangeAspect="1"/>
          </p:cNvPicPr>
          <p:nvPr/>
        </p:nvPicPr>
        <p:blipFill>
          <a:blip r:embed="rId4"/>
          <a:stretch>
            <a:fillRect/>
          </a:stretch>
        </p:blipFill>
        <p:spPr>
          <a:xfrm>
            <a:off x="3048565" y="3733800"/>
            <a:ext cx="8480919" cy="2446977"/>
          </a:xfrm>
          <a:prstGeom prst="rect">
            <a:avLst/>
          </a:prstGeom>
        </p:spPr>
      </p:pic>
      <p:cxnSp>
        <p:nvCxnSpPr>
          <p:cNvPr id="23" name="Connector: Elbow 22">
            <a:extLst>
              <a:ext uri="{FF2B5EF4-FFF2-40B4-BE49-F238E27FC236}">
                <a16:creationId xmlns:a16="http://schemas.microsoft.com/office/drawing/2014/main" id="{970C2713-B580-B8E3-8462-C5B41D36C2CD}"/>
              </a:ext>
            </a:extLst>
          </p:cNvPr>
          <p:cNvCxnSpPr>
            <a:cxnSpLocks/>
          </p:cNvCxnSpPr>
          <p:nvPr/>
        </p:nvCxnSpPr>
        <p:spPr>
          <a:xfrm rot="16200000" flipH="1">
            <a:off x="7631878" y="1307278"/>
            <a:ext cx="1881244" cy="1752600"/>
          </a:xfrm>
          <a:prstGeom prst="bentConnector3">
            <a:avLst>
              <a:gd name="adj1" fmla="val 38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33949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12E4CF-C29A-4097-8D72-14C8912BD035}"/>
              </a:ext>
            </a:extLst>
          </p:cNvPr>
          <p:cNvSpPr>
            <a:spLocks noGrp="1"/>
          </p:cNvSpPr>
          <p:nvPr>
            <p:ph idx="1"/>
          </p:nvPr>
        </p:nvSpPr>
        <p:spPr>
          <a:xfrm>
            <a:off x="266700" y="510164"/>
            <a:ext cx="11658600" cy="6081139"/>
          </a:xfrm>
        </p:spPr>
        <p:txBody>
          <a:bodyPr/>
          <a:lstStyle/>
          <a:p>
            <a:pPr marL="109537" lvl="0" indent="0">
              <a:buNone/>
            </a:pPr>
            <a:r>
              <a:rPr lang="en-US" altLang="en-US" sz="2400" b="1" dirty="0">
                <a:latin typeface="Aptos" panose="020B0004020202020204" pitchFamily="34" charset="0"/>
              </a:rPr>
              <a:t>Step III – Compare Values</a:t>
            </a:r>
          </a:p>
          <a:p>
            <a:pPr lvl="0"/>
            <a:r>
              <a:rPr lang="en-US" altLang="en-US" sz="2400" dirty="0">
                <a:latin typeface="Aptos" panose="020B0004020202020204" pitchFamily="34" charset="0"/>
              </a:rPr>
              <a:t>Loop through SDTM data, one domain &amp; variable at a time</a:t>
            </a:r>
          </a:p>
          <a:p>
            <a:pPr lvl="0"/>
            <a:r>
              <a:rPr lang="en-US" altLang="en-US" sz="2400" dirty="0">
                <a:latin typeface="Aptos" panose="020B0004020202020204" pitchFamily="34" charset="0"/>
              </a:rPr>
              <a:t>Concatenate unique values → </a:t>
            </a:r>
            <a:r>
              <a:rPr lang="en-US" altLang="en-US" sz="2400" i="1" dirty="0">
                <a:latin typeface="Aptos" panose="020B0004020202020204" pitchFamily="34" charset="0"/>
              </a:rPr>
              <a:t>sdtm_values</a:t>
            </a:r>
          </a:p>
          <a:p>
            <a:pPr lvl="0"/>
            <a:r>
              <a:rPr lang="en-US" altLang="en-US" sz="2400" dirty="0">
                <a:latin typeface="Aptos" panose="020B0004020202020204" pitchFamily="34" charset="0"/>
              </a:rPr>
              <a:t>Flag where:</a:t>
            </a:r>
          </a:p>
          <a:p>
            <a:pPr marL="603250" lvl="2" indent="-255588">
              <a:spcBef>
                <a:spcPts val="400"/>
              </a:spcBef>
              <a:buSzPct val="68000"/>
              <a:buFont typeface="Wingdings 3" panose="05040102010807070707" pitchFamily="18" charset="2"/>
              <a:buChar char=""/>
            </a:pPr>
            <a:r>
              <a:rPr lang="en-US" altLang="en-US" sz="2400" dirty="0">
                <a:latin typeface="Aptos" panose="020B0004020202020204" pitchFamily="34" charset="0"/>
              </a:rPr>
              <a:t>Spec value not in SDTM (</a:t>
            </a:r>
            <a:r>
              <a:rPr lang="en-US" altLang="en-US" sz="2400" dirty="0">
                <a:solidFill>
                  <a:schemeClr val="accent2"/>
                </a:solidFill>
                <a:latin typeface="Aptos" panose="020B0004020202020204" pitchFamily="34" charset="0"/>
              </a:rPr>
              <a:t>SPEC VALUE NOT FOUND IN SDTM</a:t>
            </a:r>
            <a:r>
              <a:rPr lang="en-US" altLang="en-US" sz="2400" dirty="0">
                <a:latin typeface="Aptos" panose="020B0004020202020204" pitchFamily="34" charset="0"/>
              </a:rPr>
              <a:t>)</a:t>
            </a:r>
          </a:p>
          <a:p>
            <a:endParaRPr lang="en-US" sz="2200" dirty="0">
              <a:latin typeface="+mj-lt"/>
            </a:endParaRPr>
          </a:p>
          <a:p>
            <a:pPr marL="0" lvl="0" indent="0" eaLnBrk="0" hangingPunct="0">
              <a:spcBef>
                <a:spcPct val="0"/>
              </a:spcBef>
              <a:buClrTx/>
              <a:buSzTx/>
              <a:buNone/>
            </a:pPr>
            <a:endParaRPr lang="en-US" altLang="en-US" sz="2200" dirty="0">
              <a:latin typeface="+mj-lt"/>
            </a:endParaRPr>
          </a:p>
          <a:p>
            <a:pPr marL="0" lvl="0" indent="0" eaLnBrk="0" hangingPunct="0">
              <a:spcBef>
                <a:spcPct val="0"/>
              </a:spcBef>
              <a:buClrTx/>
              <a:buSzTx/>
              <a:buNone/>
            </a:pPr>
            <a:r>
              <a:rPr lang="en-US" altLang="en-US" sz="2200" dirty="0">
                <a:latin typeface="+mj-lt"/>
              </a:rPr>
              <a:t> </a:t>
            </a:r>
          </a:p>
          <a:p>
            <a:pPr marL="0" lvl="0" indent="0" eaLnBrk="0" hangingPunct="0">
              <a:spcBef>
                <a:spcPct val="0"/>
              </a:spcBef>
              <a:buClrTx/>
              <a:buSzTx/>
              <a:buNone/>
            </a:pPr>
            <a:endParaRPr lang="en-US" altLang="en-US" sz="2200" dirty="0">
              <a:latin typeface="+mj-lt"/>
            </a:endParaRPr>
          </a:p>
          <a:p>
            <a:pPr marL="0" lvl="0" indent="0" eaLnBrk="0" hangingPunct="0">
              <a:spcBef>
                <a:spcPct val="0"/>
              </a:spcBef>
              <a:buClrTx/>
              <a:buSzTx/>
              <a:buNone/>
            </a:pPr>
            <a:endParaRPr lang="en-US" altLang="en-US" sz="2200" dirty="0">
              <a:latin typeface="+mj-lt"/>
            </a:endParaRPr>
          </a:p>
          <a:p>
            <a:pPr marL="109537" indent="0">
              <a:buNone/>
            </a:pPr>
            <a:endParaRPr lang="en-US" sz="2200" dirty="0">
              <a:solidFill>
                <a:schemeClr val="accent2"/>
              </a:solidFill>
              <a:latin typeface="+mj-lt"/>
            </a:endParaRPr>
          </a:p>
          <a:p>
            <a:endParaRPr lang="en-US" sz="2200" dirty="0">
              <a:latin typeface="+mj-lt"/>
            </a:endParaRPr>
          </a:p>
          <a:p>
            <a:pPr marL="109537" indent="0">
              <a:buNone/>
            </a:pPr>
            <a:r>
              <a:rPr lang="en-US" sz="2400" b="1" dirty="0">
                <a:latin typeface="Aptos" panose="020B0004020202020204" pitchFamily="34" charset="0"/>
              </a:rPr>
              <a:t>Step IV – Export Results to Excel</a:t>
            </a:r>
          </a:p>
          <a:p>
            <a:r>
              <a:rPr lang="en-US" sz="2400" dirty="0">
                <a:latin typeface="Aptos" panose="020B0004020202020204" pitchFamily="34" charset="0"/>
              </a:rPr>
              <a:t>One worksheet per each ADaM dataset with ≥1 derived expression</a:t>
            </a:r>
          </a:p>
          <a:p>
            <a:r>
              <a:rPr lang="en-US" sz="2400" dirty="0">
                <a:latin typeface="Aptos" panose="020B0004020202020204" pitchFamily="34" charset="0"/>
              </a:rPr>
              <a:t>Ready‑to‑share mismatch report</a:t>
            </a:r>
          </a:p>
          <a:p>
            <a:endParaRPr lang="en-US" sz="2200" dirty="0">
              <a:latin typeface="+mj-lt"/>
            </a:endParaRPr>
          </a:p>
        </p:txBody>
      </p:sp>
      <p:sp>
        <p:nvSpPr>
          <p:cNvPr id="6" name="Slide Number Placeholder 5">
            <a:extLst>
              <a:ext uri="{FF2B5EF4-FFF2-40B4-BE49-F238E27FC236}">
                <a16:creationId xmlns:a16="http://schemas.microsoft.com/office/drawing/2014/main" id="{C9DC6AFC-EBE7-171E-0608-E8FC8B9BE784}"/>
              </a:ext>
            </a:extLst>
          </p:cNvPr>
          <p:cNvSpPr>
            <a:spLocks noGrp="1"/>
          </p:cNvSpPr>
          <p:nvPr>
            <p:ph type="sldNum" sz="quarter" idx="12"/>
          </p:nvPr>
        </p:nvSpPr>
        <p:spPr/>
        <p:txBody>
          <a:bodyPr/>
          <a:lstStyle/>
          <a:p>
            <a:pPr>
              <a:defRPr/>
            </a:pPr>
            <a:fld id="{D4FBC53C-9F89-4DDE-A73C-FCE67BB39BDF}" type="slidenum">
              <a:rPr lang="en-US" altLang="en-US" smtClean="0"/>
              <a:pPr>
                <a:defRPr/>
              </a:pPr>
              <a:t>12</a:t>
            </a:fld>
            <a:endParaRPr lang="en-US" altLang="en-US" sz="1100"/>
          </a:p>
        </p:txBody>
      </p:sp>
      <p:pic>
        <p:nvPicPr>
          <p:cNvPr id="10" name="Picture 9">
            <a:extLst>
              <a:ext uri="{FF2B5EF4-FFF2-40B4-BE49-F238E27FC236}">
                <a16:creationId xmlns:a16="http://schemas.microsoft.com/office/drawing/2014/main" id="{303B3A7D-CBED-AF26-CBBB-38B26AEBC22C}"/>
              </a:ext>
            </a:extLst>
          </p:cNvPr>
          <p:cNvPicPr>
            <a:picLocks noChangeAspect="1"/>
          </p:cNvPicPr>
          <p:nvPr/>
        </p:nvPicPr>
        <p:blipFill>
          <a:blip r:embed="rId3"/>
          <a:stretch>
            <a:fillRect/>
          </a:stretch>
        </p:blipFill>
        <p:spPr>
          <a:xfrm>
            <a:off x="609600" y="2883310"/>
            <a:ext cx="3881625" cy="779265"/>
          </a:xfrm>
          <a:prstGeom prst="rect">
            <a:avLst/>
          </a:prstGeom>
        </p:spPr>
      </p:pic>
      <p:pic>
        <p:nvPicPr>
          <p:cNvPr id="16" name="Picture 15">
            <a:extLst>
              <a:ext uri="{FF2B5EF4-FFF2-40B4-BE49-F238E27FC236}">
                <a16:creationId xmlns:a16="http://schemas.microsoft.com/office/drawing/2014/main" id="{1C9D3ACB-D310-8684-C4C5-75593F077D7B}"/>
              </a:ext>
            </a:extLst>
          </p:cNvPr>
          <p:cNvPicPr>
            <a:picLocks noChangeAspect="1"/>
          </p:cNvPicPr>
          <p:nvPr/>
        </p:nvPicPr>
        <p:blipFill>
          <a:blip r:embed="rId4"/>
          <a:stretch>
            <a:fillRect/>
          </a:stretch>
        </p:blipFill>
        <p:spPr>
          <a:xfrm>
            <a:off x="609600" y="3923540"/>
            <a:ext cx="6379922" cy="802266"/>
          </a:xfrm>
          <a:prstGeom prst="rect">
            <a:avLst/>
          </a:prstGeom>
        </p:spPr>
      </p:pic>
    </p:spTree>
    <p:extLst>
      <p:ext uri="{BB962C8B-B14F-4D97-AF65-F5344CB8AC3E}">
        <p14:creationId xmlns:p14="http://schemas.microsoft.com/office/powerpoint/2010/main" val="232498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500"/>
                                        <p:tgtEl>
                                          <p:spTgt spid="2">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13" end="13"/>
                                            </p:txEl>
                                          </p:spTgt>
                                        </p:tgtEl>
                                        <p:attrNameLst>
                                          <p:attrName>style.visibility</p:attrName>
                                        </p:attrNameLst>
                                      </p:cBhvr>
                                      <p:to>
                                        <p:strVal val="visible"/>
                                      </p:to>
                                    </p:set>
                                    <p:animEffect transition="in" filter="fade">
                                      <p:cBhvr>
                                        <p:cTn id="34" dur="500"/>
                                        <p:tgtEl>
                                          <p:spTgt spid="2">
                                            <p:txEl>
                                              <p:pRg st="13" end="1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animEffect transition="in" filter="fade">
                                      <p:cBhvr>
                                        <p:cTn id="3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BB40F6A4-B970-4434-6CA7-47160A637931}"/>
              </a:ext>
            </a:extLst>
          </p:cNvPr>
          <p:cNvSpPr/>
          <p:nvPr/>
        </p:nvSpPr>
        <p:spPr>
          <a:xfrm>
            <a:off x="8915400" y="331253"/>
            <a:ext cx="1482669" cy="616834"/>
          </a:xfrm>
          <a:prstGeom prst="roundRect">
            <a:avLst/>
          </a:prstGeom>
          <a:solidFill>
            <a:srgbClr val="92D050">
              <a:alpha val="37000"/>
            </a:srgb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47C8DC9-6A66-B05F-79F5-85F872AC198C}"/>
              </a:ext>
            </a:extLst>
          </p:cNvPr>
          <p:cNvSpPr/>
          <p:nvPr/>
        </p:nvSpPr>
        <p:spPr>
          <a:xfrm>
            <a:off x="3949867" y="278858"/>
            <a:ext cx="1534192" cy="669229"/>
          </a:xfrm>
          <a:prstGeom prst="roundRect">
            <a:avLst/>
          </a:prstGeom>
          <a:solidFill>
            <a:srgbClr val="FEFDCD"/>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086C8C88-2129-0E63-ADEB-7316296B421D}"/>
              </a:ext>
            </a:extLst>
          </p:cNvPr>
          <p:cNvPicPr>
            <a:picLocks noGrp="1" noChangeAspect="1"/>
          </p:cNvPicPr>
          <p:nvPr>
            <p:ph idx="1"/>
          </p:nvPr>
        </p:nvPicPr>
        <p:blipFill>
          <a:blip r:embed="rId3"/>
          <a:stretch>
            <a:fillRect/>
          </a:stretch>
        </p:blipFill>
        <p:spPr>
          <a:xfrm>
            <a:off x="2055687" y="997430"/>
            <a:ext cx="9901078" cy="5587358"/>
          </a:xfrm>
          <a:prstGeom prst="rect">
            <a:avLst/>
          </a:prstGeom>
        </p:spPr>
      </p:pic>
      <p:sp>
        <p:nvSpPr>
          <p:cNvPr id="6" name="Slide Number Placeholder 5">
            <a:extLst>
              <a:ext uri="{FF2B5EF4-FFF2-40B4-BE49-F238E27FC236}">
                <a16:creationId xmlns:a16="http://schemas.microsoft.com/office/drawing/2014/main" id="{A3781DC5-04AE-77D5-E75B-6EA88A022F52}"/>
              </a:ext>
            </a:extLst>
          </p:cNvPr>
          <p:cNvSpPr>
            <a:spLocks noGrp="1"/>
          </p:cNvSpPr>
          <p:nvPr>
            <p:ph type="sldNum" sz="quarter" idx="12"/>
          </p:nvPr>
        </p:nvSpPr>
        <p:spPr/>
        <p:txBody>
          <a:bodyPr/>
          <a:lstStyle/>
          <a:p>
            <a:pPr>
              <a:defRPr/>
            </a:pPr>
            <a:fld id="{D4FBC53C-9F89-4DDE-A73C-FCE67BB39BDF}" type="slidenum">
              <a:rPr lang="en-US" altLang="en-US" smtClean="0"/>
              <a:pPr>
                <a:defRPr/>
              </a:pPr>
              <a:t>13</a:t>
            </a:fld>
            <a:endParaRPr lang="en-US" altLang="en-US" sz="1100"/>
          </a:p>
        </p:txBody>
      </p:sp>
      <p:grpSp>
        <p:nvGrpSpPr>
          <p:cNvPr id="27" name="Group 26">
            <a:extLst>
              <a:ext uri="{FF2B5EF4-FFF2-40B4-BE49-F238E27FC236}">
                <a16:creationId xmlns:a16="http://schemas.microsoft.com/office/drawing/2014/main" id="{F2C4F677-8BDC-DC7E-4C66-068A58250B57}"/>
              </a:ext>
            </a:extLst>
          </p:cNvPr>
          <p:cNvGrpSpPr/>
          <p:nvPr/>
        </p:nvGrpSpPr>
        <p:grpSpPr>
          <a:xfrm>
            <a:off x="2129012" y="331253"/>
            <a:ext cx="1742313" cy="601714"/>
            <a:chOff x="2133600" y="574927"/>
            <a:chExt cx="1684186" cy="276999"/>
          </a:xfrm>
          <a:solidFill>
            <a:schemeClr val="accent6">
              <a:lumMod val="20000"/>
              <a:lumOff val="80000"/>
              <a:alpha val="72000"/>
            </a:schemeClr>
          </a:solidFill>
        </p:grpSpPr>
        <p:sp>
          <p:nvSpPr>
            <p:cNvPr id="22" name="Rectangle: Rounded Corners 21">
              <a:extLst>
                <a:ext uri="{FF2B5EF4-FFF2-40B4-BE49-F238E27FC236}">
                  <a16:creationId xmlns:a16="http://schemas.microsoft.com/office/drawing/2014/main" id="{C18B038B-19BA-6BFF-2870-857379E7E2C0}"/>
                </a:ext>
              </a:extLst>
            </p:cNvPr>
            <p:cNvSpPr/>
            <p:nvPr/>
          </p:nvSpPr>
          <p:spPr>
            <a:xfrm>
              <a:off x="2133600" y="574927"/>
              <a:ext cx="1684186" cy="276999"/>
            </a:xfrm>
            <a:prstGeom prst="roundRect">
              <a:avLst/>
            </a:prstGeom>
            <a:grp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421411-7536-7401-90AF-7549F1D4F8B6}"/>
                </a:ext>
              </a:extLst>
            </p:cNvPr>
            <p:cNvSpPr txBox="1"/>
            <p:nvPr/>
          </p:nvSpPr>
          <p:spPr>
            <a:xfrm>
              <a:off x="2290890" y="659938"/>
              <a:ext cx="1468793" cy="127516"/>
            </a:xfrm>
            <a:prstGeom prst="rect">
              <a:avLst/>
            </a:prstGeom>
            <a:noFill/>
          </p:spPr>
          <p:txBody>
            <a:bodyPr wrap="square">
              <a:spAutoFit/>
            </a:bodyPr>
            <a:lstStyle/>
            <a:p>
              <a:r>
                <a:rPr lang="en-US" sz="1200" dirty="0">
                  <a:latin typeface="Aptos" panose="020B0004020202020204" pitchFamily="34" charset="0"/>
                </a:rPr>
                <a:t>The </a:t>
              </a:r>
              <a:r>
                <a:rPr lang="en-US" sz="1200" dirty="0" err="1">
                  <a:latin typeface="Aptos" panose="020B0004020202020204" pitchFamily="34" charset="0"/>
                </a:rPr>
                <a:t>ADaM</a:t>
              </a:r>
              <a:r>
                <a:rPr lang="en-US" sz="1200" dirty="0">
                  <a:latin typeface="Aptos" panose="020B0004020202020204" pitchFamily="34" charset="0"/>
                </a:rPr>
                <a:t> variable</a:t>
              </a:r>
            </a:p>
          </p:txBody>
        </p:sp>
      </p:grpSp>
      <p:sp>
        <p:nvSpPr>
          <p:cNvPr id="12" name="TextBox 11">
            <a:extLst>
              <a:ext uri="{FF2B5EF4-FFF2-40B4-BE49-F238E27FC236}">
                <a16:creationId xmlns:a16="http://schemas.microsoft.com/office/drawing/2014/main" id="{FC101EEE-804F-7860-E407-017F80E48000}"/>
              </a:ext>
            </a:extLst>
          </p:cNvPr>
          <p:cNvSpPr txBox="1"/>
          <p:nvPr/>
        </p:nvSpPr>
        <p:spPr>
          <a:xfrm>
            <a:off x="3949867" y="294874"/>
            <a:ext cx="1538385" cy="646331"/>
          </a:xfrm>
          <a:prstGeom prst="rect">
            <a:avLst/>
          </a:prstGeom>
          <a:noFill/>
        </p:spPr>
        <p:txBody>
          <a:bodyPr wrap="square">
            <a:spAutoFit/>
          </a:bodyPr>
          <a:lstStyle/>
          <a:p>
            <a:pPr algn="ctr"/>
            <a:r>
              <a:rPr lang="en-US" sz="1200" dirty="0">
                <a:latin typeface="Aptos" panose="020B0004020202020204" pitchFamily="34" charset="0"/>
              </a:rPr>
              <a:t>The expression extracted from  derivation definition</a:t>
            </a:r>
          </a:p>
        </p:txBody>
      </p:sp>
      <p:grpSp>
        <p:nvGrpSpPr>
          <p:cNvPr id="26" name="Group 25">
            <a:extLst>
              <a:ext uri="{FF2B5EF4-FFF2-40B4-BE49-F238E27FC236}">
                <a16:creationId xmlns:a16="http://schemas.microsoft.com/office/drawing/2014/main" id="{A85EB191-1CA4-26A6-5B64-4AA593BB46DD}"/>
              </a:ext>
            </a:extLst>
          </p:cNvPr>
          <p:cNvGrpSpPr/>
          <p:nvPr/>
        </p:nvGrpSpPr>
        <p:grpSpPr>
          <a:xfrm>
            <a:off x="5498807" y="294874"/>
            <a:ext cx="1719791" cy="682710"/>
            <a:chOff x="5498807" y="294874"/>
            <a:chExt cx="1719791" cy="682710"/>
          </a:xfrm>
        </p:grpSpPr>
        <p:sp>
          <p:nvSpPr>
            <p:cNvPr id="24" name="Rectangle: Rounded Corners 23">
              <a:extLst>
                <a:ext uri="{FF2B5EF4-FFF2-40B4-BE49-F238E27FC236}">
                  <a16:creationId xmlns:a16="http://schemas.microsoft.com/office/drawing/2014/main" id="{BB2711D4-6CE6-7D85-CC1D-2B2FAAF76917}"/>
                </a:ext>
              </a:extLst>
            </p:cNvPr>
            <p:cNvSpPr/>
            <p:nvPr/>
          </p:nvSpPr>
          <p:spPr>
            <a:xfrm>
              <a:off x="5562600" y="294874"/>
              <a:ext cx="1604938" cy="646331"/>
            </a:xfrm>
            <a:prstGeom prst="roundRect">
              <a:avLst/>
            </a:prstGeom>
            <a:solidFill>
              <a:schemeClr val="accent5">
                <a:lumMod val="20000"/>
                <a:lumOff val="8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20000"/>
                    <a:lumOff val="80000"/>
                  </a:schemeClr>
                </a:solidFill>
              </a:endParaRPr>
            </a:p>
          </p:txBody>
        </p:sp>
        <p:sp>
          <p:nvSpPr>
            <p:cNvPr id="14" name="TextBox 13">
              <a:extLst>
                <a:ext uri="{FF2B5EF4-FFF2-40B4-BE49-F238E27FC236}">
                  <a16:creationId xmlns:a16="http://schemas.microsoft.com/office/drawing/2014/main" id="{7F81E889-8C24-6FCE-3990-1B6430A2ED33}"/>
                </a:ext>
              </a:extLst>
            </p:cNvPr>
            <p:cNvSpPr txBox="1"/>
            <p:nvPr/>
          </p:nvSpPr>
          <p:spPr>
            <a:xfrm>
              <a:off x="5498807" y="331253"/>
              <a:ext cx="1719791" cy="646331"/>
            </a:xfrm>
            <a:prstGeom prst="rect">
              <a:avLst/>
            </a:prstGeom>
            <a:noFill/>
          </p:spPr>
          <p:txBody>
            <a:bodyPr wrap="square">
              <a:spAutoFit/>
            </a:bodyPr>
            <a:lstStyle/>
            <a:p>
              <a:pPr algn="ctr"/>
              <a:r>
                <a:rPr lang="en-US" sz="1200" dirty="0">
                  <a:latin typeface="Aptos" panose="020B0004020202020204" pitchFamily="34" charset="0"/>
                </a:rPr>
                <a:t>The SDTM domain and variable from the expression</a:t>
              </a:r>
            </a:p>
          </p:txBody>
        </p:sp>
      </p:grpSp>
      <p:grpSp>
        <p:nvGrpSpPr>
          <p:cNvPr id="30" name="Group 29">
            <a:extLst>
              <a:ext uri="{FF2B5EF4-FFF2-40B4-BE49-F238E27FC236}">
                <a16:creationId xmlns:a16="http://schemas.microsoft.com/office/drawing/2014/main" id="{CFF0319D-45B0-9E57-A2B8-164E3E32DF71}"/>
              </a:ext>
            </a:extLst>
          </p:cNvPr>
          <p:cNvGrpSpPr/>
          <p:nvPr/>
        </p:nvGrpSpPr>
        <p:grpSpPr>
          <a:xfrm>
            <a:off x="7231331" y="331253"/>
            <a:ext cx="1602069" cy="609952"/>
            <a:chOff x="7231331" y="331253"/>
            <a:chExt cx="1602069" cy="609952"/>
          </a:xfrm>
        </p:grpSpPr>
        <p:sp>
          <p:nvSpPr>
            <p:cNvPr id="29" name="Rectangle: Rounded Corners 28">
              <a:extLst>
                <a:ext uri="{FF2B5EF4-FFF2-40B4-BE49-F238E27FC236}">
                  <a16:creationId xmlns:a16="http://schemas.microsoft.com/office/drawing/2014/main" id="{CFE00B03-8327-B8C6-B196-EB871E84F34B}"/>
                </a:ext>
              </a:extLst>
            </p:cNvPr>
            <p:cNvSpPr/>
            <p:nvPr/>
          </p:nvSpPr>
          <p:spPr>
            <a:xfrm>
              <a:off x="7231331" y="331253"/>
              <a:ext cx="1602069" cy="609952"/>
            </a:xfrm>
            <a:prstGeom prst="roundRect">
              <a:avLst/>
            </a:prstGeom>
            <a:solidFill>
              <a:schemeClr val="accent3">
                <a:lumMod val="20000"/>
                <a:lumOff val="8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2CDD64D-6790-3B7A-BB41-8CE207E1FBCB}"/>
                </a:ext>
              </a:extLst>
            </p:cNvPr>
            <p:cNvSpPr txBox="1"/>
            <p:nvPr/>
          </p:nvSpPr>
          <p:spPr>
            <a:xfrm>
              <a:off x="7254937" y="401513"/>
              <a:ext cx="1520363" cy="461665"/>
            </a:xfrm>
            <a:prstGeom prst="rect">
              <a:avLst/>
            </a:prstGeom>
            <a:noFill/>
          </p:spPr>
          <p:txBody>
            <a:bodyPr wrap="square">
              <a:spAutoFit/>
            </a:bodyPr>
            <a:lstStyle/>
            <a:p>
              <a:pPr algn="ctr"/>
              <a:r>
                <a:rPr lang="en-US" sz="1200" dirty="0">
                  <a:latin typeface="Aptos" panose="020B0004020202020204" pitchFamily="34" charset="0"/>
                </a:rPr>
                <a:t>The spec’s SDTM variable value</a:t>
              </a:r>
            </a:p>
          </p:txBody>
        </p:sp>
      </p:grpSp>
      <p:sp>
        <p:nvSpPr>
          <p:cNvPr id="18" name="TextBox 17">
            <a:extLst>
              <a:ext uri="{FF2B5EF4-FFF2-40B4-BE49-F238E27FC236}">
                <a16:creationId xmlns:a16="http://schemas.microsoft.com/office/drawing/2014/main" id="{3D375DF7-FC4E-BB28-73BB-B49DDCAE9DE5}"/>
              </a:ext>
            </a:extLst>
          </p:cNvPr>
          <p:cNvSpPr txBox="1"/>
          <p:nvPr/>
        </p:nvSpPr>
        <p:spPr>
          <a:xfrm>
            <a:off x="8796000" y="423585"/>
            <a:ext cx="1709209" cy="461665"/>
          </a:xfrm>
          <a:prstGeom prst="rect">
            <a:avLst/>
          </a:prstGeom>
          <a:noFill/>
        </p:spPr>
        <p:txBody>
          <a:bodyPr wrap="square">
            <a:spAutoFit/>
          </a:bodyPr>
          <a:lstStyle/>
          <a:p>
            <a:pPr algn="ctr"/>
            <a:r>
              <a:rPr lang="en-US" sz="1200" dirty="0">
                <a:latin typeface="Aptos" panose="020B0004020202020204" pitchFamily="34" charset="0"/>
              </a:rPr>
              <a:t>The available SDTM values</a:t>
            </a:r>
          </a:p>
        </p:txBody>
      </p:sp>
      <p:grpSp>
        <p:nvGrpSpPr>
          <p:cNvPr id="34" name="Group 33">
            <a:extLst>
              <a:ext uri="{FF2B5EF4-FFF2-40B4-BE49-F238E27FC236}">
                <a16:creationId xmlns:a16="http://schemas.microsoft.com/office/drawing/2014/main" id="{72FE0481-6E07-FB91-4D61-2E45C8D1A172}"/>
              </a:ext>
            </a:extLst>
          </p:cNvPr>
          <p:cNvGrpSpPr/>
          <p:nvPr/>
        </p:nvGrpSpPr>
        <p:grpSpPr>
          <a:xfrm>
            <a:off x="10357408" y="127766"/>
            <a:ext cx="1780344" cy="869664"/>
            <a:chOff x="10364818" y="146587"/>
            <a:chExt cx="1780344" cy="869664"/>
          </a:xfrm>
        </p:grpSpPr>
        <p:sp>
          <p:nvSpPr>
            <p:cNvPr id="33" name="Rectangle: Rounded Corners 32">
              <a:extLst>
                <a:ext uri="{FF2B5EF4-FFF2-40B4-BE49-F238E27FC236}">
                  <a16:creationId xmlns:a16="http://schemas.microsoft.com/office/drawing/2014/main" id="{72CBBD61-DAEC-CD20-18D7-0239418C60EE}"/>
                </a:ext>
              </a:extLst>
            </p:cNvPr>
            <p:cNvSpPr/>
            <p:nvPr/>
          </p:nvSpPr>
          <p:spPr>
            <a:xfrm>
              <a:off x="10480069" y="146587"/>
              <a:ext cx="1534193" cy="830997"/>
            </a:xfrm>
            <a:prstGeom prst="roundRect">
              <a:avLst/>
            </a:prstGeom>
            <a:solidFill>
              <a:schemeClr val="accent1">
                <a:alpha val="40000"/>
              </a:schemeClr>
            </a:solidFill>
            <a:ln w="222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BFFA72-9AEE-B91E-2AE1-4C7299B912E9}"/>
                </a:ext>
              </a:extLst>
            </p:cNvPr>
            <p:cNvSpPr txBox="1"/>
            <p:nvPr/>
          </p:nvSpPr>
          <p:spPr>
            <a:xfrm>
              <a:off x="10364818" y="185254"/>
              <a:ext cx="1780344" cy="830997"/>
            </a:xfrm>
            <a:prstGeom prst="rect">
              <a:avLst/>
            </a:prstGeom>
            <a:noFill/>
          </p:spPr>
          <p:txBody>
            <a:bodyPr wrap="square">
              <a:spAutoFit/>
            </a:bodyPr>
            <a:lstStyle/>
            <a:p>
              <a:pPr algn="ctr"/>
              <a:r>
                <a:rPr lang="en-US" sz="1200" dirty="0">
                  <a:latin typeface="Aptos" panose="020B0004020202020204" pitchFamily="34" charset="0"/>
                </a:rPr>
                <a:t>Flag for whether the variable derivation should be further inspected</a:t>
              </a:r>
            </a:p>
          </p:txBody>
        </p:sp>
      </p:grpSp>
      <p:sp>
        <p:nvSpPr>
          <p:cNvPr id="25" name="Content Placeholder 1">
            <a:extLst>
              <a:ext uri="{FF2B5EF4-FFF2-40B4-BE49-F238E27FC236}">
                <a16:creationId xmlns:a16="http://schemas.microsoft.com/office/drawing/2014/main" id="{D79DD8BE-3F54-846E-F47F-9C594197E01A}"/>
              </a:ext>
            </a:extLst>
          </p:cNvPr>
          <p:cNvSpPr txBox="1">
            <a:spLocks/>
          </p:cNvSpPr>
          <p:nvPr/>
        </p:nvSpPr>
        <p:spPr bwMode="auto">
          <a:xfrm>
            <a:off x="-23836" y="967932"/>
            <a:ext cx="2079523" cy="558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S PGothic" panose="020B0600070205080204" pitchFamily="34" charset="-128"/>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S PGothic" panose="020B0600070205080204" pitchFamily="34" charset="-128"/>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kern="1200">
                <a:solidFill>
                  <a:schemeClr val="tx1"/>
                </a:solidFill>
                <a:latin typeface="+mn-lt"/>
                <a:ea typeface="MS PGothic"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1600" b="1" dirty="0">
                <a:latin typeface="Aptos" panose="020B0004020202020204" pitchFamily="34" charset="0"/>
              </a:rPr>
              <a:t>Example:</a:t>
            </a:r>
          </a:p>
          <a:p>
            <a:r>
              <a:rPr lang="en-US" sz="1600" dirty="0">
                <a:latin typeface="Aptos" panose="020B0004020202020204" pitchFamily="34" charset="0"/>
              </a:rPr>
              <a:t>“OEDRA” is not a valid value in SDTM DS.DSGRPID data</a:t>
            </a:r>
          </a:p>
          <a:p>
            <a:endParaRPr lang="en-US" sz="1600" dirty="0">
              <a:latin typeface="Aptos" panose="020B0004020202020204" pitchFamily="34" charset="0"/>
            </a:endParaRPr>
          </a:p>
          <a:p>
            <a:r>
              <a:rPr lang="en-US" sz="1600" dirty="0">
                <a:latin typeface="Aptos" panose="020B0004020202020204" pitchFamily="34" charset="0"/>
              </a:rPr>
              <a:t>Derivation definition for ADSL.EOEFUSTT should be updated </a:t>
            </a:r>
          </a:p>
          <a:p>
            <a:endParaRPr lang="en-US" sz="1800" dirty="0"/>
          </a:p>
          <a:p>
            <a:endParaRPr lang="en-US" sz="1800" dirty="0"/>
          </a:p>
          <a:p>
            <a:endParaRPr lang="en-US" sz="1800" dirty="0"/>
          </a:p>
        </p:txBody>
      </p:sp>
      <p:sp>
        <p:nvSpPr>
          <p:cNvPr id="28" name="Rectangle 27">
            <a:extLst>
              <a:ext uri="{FF2B5EF4-FFF2-40B4-BE49-F238E27FC236}">
                <a16:creationId xmlns:a16="http://schemas.microsoft.com/office/drawing/2014/main" id="{3D5A802D-4F8A-7F5B-A94A-F8E8ED5DF3B8}"/>
              </a:ext>
            </a:extLst>
          </p:cNvPr>
          <p:cNvSpPr/>
          <p:nvPr/>
        </p:nvSpPr>
        <p:spPr>
          <a:xfrm flipV="1">
            <a:off x="2133928" y="3962400"/>
            <a:ext cx="9758188" cy="152399"/>
          </a:xfrm>
          <a:prstGeom prst="rect">
            <a:avLst/>
          </a:prstGeom>
          <a:solidFill>
            <a:srgbClr val="FFFF00">
              <a:alpha val="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C096672-A91D-DF74-2516-5B36AE40CA28}"/>
              </a:ext>
            </a:extLst>
          </p:cNvPr>
          <p:cNvSpPr/>
          <p:nvPr/>
        </p:nvSpPr>
        <p:spPr>
          <a:xfrm>
            <a:off x="2129012" y="3962400"/>
            <a:ext cx="9758188" cy="152399"/>
          </a:xfrm>
          <a:prstGeom prst="roundRect">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21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C02773-B02D-9F5F-A65B-8FD6FC5A4B5D}"/>
              </a:ext>
            </a:extLst>
          </p:cNvPr>
          <p:cNvSpPr>
            <a:spLocks noGrp="1"/>
          </p:cNvSpPr>
          <p:nvPr>
            <p:ph type="title"/>
          </p:nvPr>
        </p:nvSpPr>
        <p:spPr>
          <a:xfrm>
            <a:off x="635001" y="304801"/>
            <a:ext cx="9093201" cy="1143000"/>
          </a:xfrm>
        </p:spPr>
        <p:txBody>
          <a:bodyPr>
            <a:normAutofit/>
          </a:bodyPr>
          <a:lstStyle/>
          <a:p>
            <a:r>
              <a:rPr lang="en-US" sz="3200" dirty="0">
                <a:solidFill>
                  <a:schemeClr val="tx1"/>
                </a:solidFill>
                <a:effectLst/>
                <a:latin typeface="Aptos" panose="020B0004020202020204" pitchFamily="34" charset="0"/>
              </a:rPr>
              <a:t>Conclusion &amp; Next Steps</a:t>
            </a:r>
          </a:p>
        </p:txBody>
      </p:sp>
      <p:sp>
        <p:nvSpPr>
          <p:cNvPr id="6" name="Content Placeholder 5">
            <a:extLst>
              <a:ext uri="{FF2B5EF4-FFF2-40B4-BE49-F238E27FC236}">
                <a16:creationId xmlns:a16="http://schemas.microsoft.com/office/drawing/2014/main" id="{1E5481EA-4633-4AB5-9E4A-997BFD328D14}"/>
              </a:ext>
            </a:extLst>
          </p:cNvPr>
          <p:cNvSpPr>
            <a:spLocks noGrp="1"/>
          </p:cNvSpPr>
          <p:nvPr>
            <p:ph idx="1"/>
          </p:nvPr>
        </p:nvSpPr>
        <p:spPr>
          <a:xfrm>
            <a:off x="635001" y="1600200"/>
            <a:ext cx="10972800" cy="4572000"/>
          </a:xfrm>
        </p:spPr>
        <p:txBody>
          <a:bodyPr>
            <a:normAutofit fontScale="92500" lnSpcReduction="10000"/>
          </a:bodyPr>
          <a:lstStyle/>
          <a:p>
            <a:pPr marL="109537" indent="0">
              <a:buNone/>
            </a:pPr>
            <a:r>
              <a:rPr lang="en-US" sz="2200" b="1" dirty="0">
                <a:latin typeface="Aptos" panose="020B0004020202020204" pitchFamily="34" charset="0"/>
              </a:rPr>
              <a:t>Key Takeaways:</a:t>
            </a:r>
          </a:p>
          <a:p>
            <a:r>
              <a:rPr lang="en-US" sz="2000" b="1" dirty="0">
                <a:latin typeface="Aptos" panose="020B0004020202020204" pitchFamily="34" charset="0"/>
              </a:rPr>
              <a:t>%spec_sdtm_compare </a:t>
            </a:r>
            <a:r>
              <a:rPr lang="en-US" sz="2000" dirty="0">
                <a:latin typeface="Aptos" panose="020B0004020202020204" pitchFamily="34" charset="0"/>
              </a:rPr>
              <a:t>is an easy but powerful tool</a:t>
            </a:r>
          </a:p>
          <a:p>
            <a:r>
              <a:rPr lang="en-US" sz="2000" dirty="0">
                <a:latin typeface="Aptos" panose="020B0004020202020204" pitchFamily="34" charset="0"/>
              </a:rPr>
              <a:t>Automates cross‑checking, saving hours of manual QC</a:t>
            </a:r>
          </a:p>
          <a:p>
            <a:r>
              <a:rPr lang="en-US" sz="2000" dirty="0">
                <a:latin typeface="Aptos" panose="020B0004020202020204" pitchFamily="34" charset="0"/>
              </a:rPr>
              <a:t>Highlights only the variables with mismatches; good for targeted review</a:t>
            </a:r>
          </a:p>
          <a:p>
            <a:r>
              <a:rPr lang="en-US" sz="2000" dirty="0">
                <a:latin typeface="Aptos" panose="020B0004020202020204" pitchFamily="34" charset="0"/>
              </a:rPr>
              <a:t>Does not share overlapping utility with existing resources in </a:t>
            </a:r>
            <a:r>
              <a:rPr lang="en-US" sz="2000" dirty="0" err="1">
                <a:latin typeface="Aptos" panose="020B0004020202020204" pitchFamily="34" charset="0"/>
              </a:rPr>
              <a:t>eSub</a:t>
            </a:r>
            <a:r>
              <a:rPr lang="en-US" sz="2000" dirty="0">
                <a:latin typeface="Aptos" panose="020B0004020202020204" pitchFamily="34" charset="0"/>
              </a:rPr>
              <a:t> checks and P21</a:t>
            </a:r>
          </a:p>
          <a:p>
            <a:endParaRPr lang="en-US" sz="2000" dirty="0">
              <a:latin typeface="Aptos" panose="020B0004020202020204" pitchFamily="34" charset="0"/>
            </a:endParaRPr>
          </a:p>
          <a:p>
            <a:pPr marL="109537" indent="0">
              <a:buNone/>
            </a:pPr>
            <a:r>
              <a:rPr lang="en-US" sz="2000" b="1" dirty="0">
                <a:latin typeface="Aptos" panose="020B0004020202020204" pitchFamily="34" charset="0"/>
              </a:rPr>
              <a:t>Limitations:</a:t>
            </a:r>
            <a:endParaRPr lang="en-US" sz="2000" dirty="0">
              <a:latin typeface="Aptos" panose="020B0004020202020204" pitchFamily="34" charset="0"/>
            </a:endParaRPr>
          </a:p>
          <a:p>
            <a:r>
              <a:rPr lang="en-US" sz="2000" dirty="0">
                <a:latin typeface="Aptos" panose="020B0004020202020204" pitchFamily="34" charset="0"/>
              </a:rPr>
              <a:t>Balancing false positives vs. coverage</a:t>
            </a:r>
          </a:p>
          <a:p>
            <a:r>
              <a:rPr lang="en-US" sz="2000" dirty="0">
                <a:latin typeface="Aptos" panose="020B0004020202020204" pitchFamily="34" charset="0"/>
              </a:rPr>
              <a:t>Sensitive to spec‑file formatting changes (sheet names, column headers)</a:t>
            </a:r>
          </a:p>
          <a:p>
            <a:endParaRPr lang="en-US" sz="2000" dirty="0">
              <a:latin typeface="Aptos" panose="020B0004020202020204" pitchFamily="34" charset="0"/>
            </a:endParaRPr>
          </a:p>
          <a:p>
            <a:pPr marL="0" lvl="0" indent="0" eaLnBrk="0" hangingPunct="0">
              <a:spcBef>
                <a:spcPct val="0"/>
              </a:spcBef>
              <a:buClrTx/>
              <a:buSzTx/>
              <a:buNone/>
            </a:pPr>
            <a:r>
              <a:rPr lang="en-US" altLang="en-US" sz="2000" b="1" dirty="0">
                <a:latin typeface="Aptos" panose="020B0004020202020204" pitchFamily="34" charset="0"/>
              </a:rPr>
              <a:t>Future Work:</a:t>
            </a:r>
          </a:p>
          <a:p>
            <a:pPr lvl="0"/>
            <a:r>
              <a:rPr lang="en-US" altLang="en-US" sz="2000" dirty="0">
                <a:latin typeface="Aptos" panose="020B0004020202020204" pitchFamily="34" charset="0"/>
              </a:rPr>
              <a:t>Expand regex library to catch more derivation styles</a:t>
            </a:r>
          </a:p>
          <a:p>
            <a:pPr lvl="0"/>
            <a:r>
              <a:rPr lang="en-US" altLang="en-US" sz="2000" dirty="0">
                <a:latin typeface="Aptos" panose="020B0004020202020204" pitchFamily="34" charset="0"/>
              </a:rPr>
              <a:t>Testing on ADaM specs from more therapeutic areas</a:t>
            </a: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06BAAD78-EE04-4D42-B818-F7C04A8E7217}" type="slidenum">
              <a:rPr lang="en-US" altLang="en-US" sz="1000">
                <a:solidFill>
                  <a:schemeClr val="tx2"/>
                </a:solidFill>
              </a:rPr>
              <a:pPr>
                <a:spcBef>
                  <a:spcPct val="0"/>
                </a:spcBef>
                <a:buClrTx/>
                <a:buSzTx/>
                <a:buFontTx/>
                <a:buNone/>
              </a:pPr>
              <a:t>14</a:t>
            </a:fld>
            <a:endParaRPr lang="en-US" altLang="en-US" sz="1100">
              <a:solidFill>
                <a:schemeClr val="tx2"/>
              </a:solidFill>
            </a:endParaRPr>
          </a:p>
        </p:txBody>
      </p:sp>
      <p:cxnSp>
        <p:nvCxnSpPr>
          <p:cNvPr id="3" name="Straight Connector 2">
            <a:extLst>
              <a:ext uri="{FF2B5EF4-FFF2-40B4-BE49-F238E27FC236}">
                <a16:creationId xmlns:a16="http://schemas.microsoft.com/office/drawing/2014/main" id="{3500D962-98F0-6D25-E53A-351A0717D23D}"/>
              </a:ext>
            </a:extLst>
          </p:cNvPr>
          <p:cNvCxnSpPr/>
          <p:nvPr/>
        </p:nvCxnSpPr>
        <p:spPr>
          <a:xfrm>
            <a:off x="342900" y="1295400"/>
            <a:ext cx="115062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5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500"/>
                                        <p:tgtEl>
                                          <p:spTgt spid="6">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11" end="11"/>
                                            </p:txEl>
                                          </p:spTgt>
                                        </p:tgtEl>
                                        <p:attrNameLst>
                                          <p:attrName>style.visibility</p:attrName>
                                        </p:attrNameLst>
                                      </p:cBhvr>
                                      <p:to>
                                        <p:strVal val="visible"/>
                                      </p:to>
                                    </p:set>
                                    <p:animEffect transition="in" filter="fade">
                                      <p:cBhvr>
                                        <p:cTn id="38" dur="500"/>
                                        <p:tgtEl>
                                          <p:spTgt spid="6">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animEffect transition="in" filter="fade">
                                      <p:cBhvr>
                                        <p:cTn id="41"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8A5A-0B25-48B4-8CAC-30FC47FC640F}"/>
              </a:ext>
            </a:extLst>
          </p:cNvPr>
          <p:cNvSpPr>
            <a:spLocks noGrp="1"/>
          </p:cNvSpPr>
          <p:nvPr>
            <p:ph type="ctrTitle"/>
          </p:nvPr>
        </p:nvSpPr>
        <p:spPr>
          <a:xfrm>
            <a:off x="914400" y="2133600"/>
            <a:ext cx="10363200" cy="1829761"/>
          </a:xfrm>
        </p:spPr>
        <p:txBody>
          <a:bodyPr/>
          <a:lstStyle/>
          <a:p>
            <a:r>
              <a:rPr lang="en-US" dirty="0">
                <a:solidFill>
                  <a:schemeClr val="tx1"/>
                </a:solidFill>
                <a:effectLst/>
                <a:latin typeface="Aptos" panose="020B0004020202020204" pitchFamily="34" charset="0"/>
              </a:rPr>
              <a:t>THANK YOU</a:t>
            </a:r>
          </a:p>
        </p:txBody>
      </p:sp>
    </p:spTree>
    <p:extLst>
      <p:ext uri="{BB962C8B-B14F-4D97-AF65-F5344CB8AC3E}">
        <p14:creationId xmlns:p14="http://schemas.microsoft.com/office/powerpoint/2010/main" val="332689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9DEF5-2695-E02E-922F-BB5AE40724BC}"/>
              </a:ext>
            </a:extLst>
          </p:cNvPr>
          <p:cNvSpPr>
            <a:spLocks noGrp="1"/>
          </p:cNvSpPr>
          <p:nvPr>
            <p:ph type="title"/>
          </p:nvPr>
        </p:nvSpPr>
        <p:spPr>
          <a:xfrm>
            <a:off x="685800" y="264318"/>
            <a:ext cx="10515600" cy="1325563"/>
          </a:xfrm>
        </p:spPr>
        <p:txBody>
          <a:bodyPr>
            <a:noAutofit/>
          </a:bodyPr>
          <a:lstStyle/>
          <a:p>
            <a:r>
              <a:rPr lang="en-US" sz="3400" dirty="0">
                <a:solidFill>
                  <a:schemeClr val="tx1"/>
                </a:solidFill>
                <a:effectLst/>
                <a:latin typeface="Aptos" panose="020B0004020202020204" pitchFamily="34" charset="0"/>
              </a:rPr>
              <a:t>Acknowledgements &amp; Contact Information</a:t>
            </a:r>
          </a:p>
        </p:txBody>
      </p:sp>
      <p:sp>
        <p:nvSpPr>
          <p:cNvPr id="2" name="Content Placeholder 1">
            <a:extLst>
              <a:ext uri="{FF2B5EF4-FFF2-40B4-BE49-F238E27FC236}">
                <a16:creationId xmlns:a16="http://schemas.microsoft.com/office/drawing/2014/main" id="{E7F26C12-1060-2D0F-952A-11865ACEB659}"/>
              </a:ext>
            </a:extLst>
          </p:cNvPr>
          <p:cNvSpPr>
            <a:spLocks noGrp="1"/>
          </p:cNvSpPr>
          <p:nvPr>
            <p:ph idx="1"/>
          </p:nvPr>
        </p:nvSpPr>
        <p:spPr>
          <a:xfrm>
            <a:off x="787401" y="1524000"/>
            <a:ext cx="10820400" cy="4406900"/>
          </a:xfrm>
        </p:spPr>
        <p:txBody>
          <a:bodyPr>
            <a:normAutofit lnSpcReduction="10000"/>
          </a:bodyPr>
          <a:lstStyle/>
          <a:p>
            <a:pPr marL="0" indent="0">
              <a:spcBef>
                <a:spcPts val="0"/>
              </a:spcBef>
              <a:spcAft>
                <a:spcPts val="600"/>
              </a:spcAft>
              <a:buNone/>
            </a:pPr>
            <a:r>
              <a:rPr lang="en-US" sz="2000" dirty="0">
                <a:latin typeface="Aptos" panose="020B0004020202020204" pitchFamily="34" charset="0"/>
              </a:rPr>
              <a:t>We would like to thank our managers, team members, and the Merck BARDS SP Rising Professionals Club for support and feedback in the creation of this tool and paper.</a:t>
            </a:r>
          </a:p>
          <a:p>
            <a:pPr marL="0">
              <a:spcBef>
                <a:spcPts val="0"/>
              </a:spcBef>
              <a:spcAft>
                <a:spcPts val="600"/>
              </a:spcAft>
            </a:pPr>
            <a:endParaRPr lang="en-US" sz="2000" dirty="0">
              <a:latin typeface="Aptos" panose="020B0004020202020204" pitchFamily="34" charset="0"/>
            </a:endParaRPr>
          </a:p>
          <a:p>
            <a:pPr marL="0" marR="0" indent="0">
              <a:spcBef>
                <a:spcPts val="0"/>
              </a:spcBef>
              <a:spcAft>
                <a:spcPts val="600"/>
              </a:spcAft>
              <a:buNone/>
            </a:pPr>
            <a:r>
              <a:rPr lang="en-US" sz="2000" dirty="0">
                <a:effectLst/>
                <a:latin typeface="Aptos" panose="020B0004020202020204" pitchFamily="34" charset="0"/>
                <a:ea typeface="Times New Roman" panose="02020603050405020304" pitchFamily="18" charset="0"/>
                <a:cs typeface="Arial" panose="020B0604020202020204" pitchFamily="34" charset="0"/>
              </a:rPr>
              <a:t>Your comments and questions are valued and encouraged. Our contact information:</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18732" marR="0" indent="0" algn="ctr">
              <a:spcBef>
                <a:spcPts val="0"/>
              </a:spcBef>
              <a:spcAft>
                <a:spcPts val="0"/>
              </a:spcAft>
              <a:buNone/>
            </a:pPr>
            <a:r>
              <a:rPr lang="en-US" sz="2000" dirty="0">
                <a:effectLst/>
                <a:latin typeface="Aptos" panose="020B0004020202020204" pitchFamily="34" charset="0"/>
                <a:ea typeface="Times New Roman" panose="02020603050405020304" pitchFamily="18" charset="0"/>
                <a:cs typeface="Arial" panose="020B0604020202020204" pitchFamily="34" charset="0"/>
              </a:rPr>
              <a:t>Ingrid Shu</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18732" marR="0" indent="0" algn="ctr">
              <a:spcBef>
                <a:spcPts val="0"/>
              </a:spcBef>
              <a:spcAft>
                <a:spcPts val="0"/>
              </a:spcAft>
              <a:buNone/>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Merck &amp; Co., Inc., Rahway, NJ, USA </a:t>
            </a:r>
            <a:br>
              <a:rPr lang="en-US" sz="200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u="sng" dirty="0">
                <a:solidFill>
                  <a:srgbClr val="0000FF"/>
                </a:solidFill>
                <a:effectLst/>
                <a:latin typeface="Aptos" panose="020B0004020202020204" pitchFamily="34" charset="0"/>
                <a:ea typeface="Times New Roman" panose="02020603050405020304" pitchFamily="18" charset="0"/>
                <a:cs typeface="Arial" panose="020B0604020202020204" pitchFamily="34" charset="0"/>
                <a:hlinkClick r:id="rId2"/>
              </a:rPr>
              <a:t>ingrid.shu@merck.com</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18732" marR="0" indent="0" algn="ctr">
              <a:spcBef>
                <a:spcPts val="0"/>
              </a:spcBef>
              <a:spcAft>
                <a:spcPts val="0"/>
              </a:spcAft>
              <a:buNone/>
            </a:pPr>
            <a:r>
              <a:rPr lang="en-US" sz="2000" dirty="0">
                <a:effectLst/>
                <a:latin typeface="Aptos" panose="020B0004020202020204" pitchFamily="34" charset="0"/>
                <a:ea typeface="Times New Roman" panose="02020603050405020304" pitchFamily="18" charset="0"/>
                <a:cs typeface="Arial" panose="020B0604020202020204" pitchFamily="34" charset="0"/>
              </a:rPr>
              <a:t> </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18732" marR="0" indent="0" algn="ctr">
              <a:spcBef>
                <a:spcPts val="0"/>
              </a:spcBef>
              <a:spcAft>
                <a:spcPts val="0"/>
              </a:spcAft>
              <a:buNone/>
            </a:pPr>
            <a:r>
              <a:rPr lang="en-US" sz="2000" dirty="0">
                <a:effectLst/>
                <a:latin typeface="Aptos" panose="020B0004020202020204" pitchFamily="34" charset="0"/>
                <a:ea typeface="Times New Roman" panose="02020603050405020304" pitchFamily="18" charset="0"/>
                <a:cs typeface="Arial" panose="020B0604020202020204" pitchFamily="34" charset="0"/>
              </a:rPr>
              <a:t>Kexin Guan</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18732" marR="0" indent="0" algn="ctr">
              <a:spcBef>
                <a:spcPts val="0"/>
              </a:spcBef>
              <a:spcAft>
                <a:spcPts val="0"/>
              </a:spcAft>
              <a:buNone/>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Merck &amp; Co., Inc., Rahway, NJ, USA </a:t>
            </a:r>
          </a:p>
          <a:p>
            <a:pPr marL="18732" marR="0" indent="0" algn="ctr">
              <a:spcBef>
                <a:spcPts val="0"/>
              </a:spcBef>
              <a:spcAft>
                <a:spcPts val="0"/>
              </a:spcAft>
              <a:buNone/>
            </a:pPr>
            <a:r>
              <a:rPr lang="pt-BR" sz="2000" u="sng" dirty="0">
                <a:solidFill>
                  <a:srgbClr val="0000FF"/>
                </a:solidFill>
                <a:effectLst/>
                <a:latin typeface="Aptos" panose="020B0004020202020204" pitchFamily="34" charset="0"/>
                <a:ea typeface="Times New Roman" panose="02020603050405020304" pitchFamily="18" charset="0"/>
                <a:cs typeface="Arial" panose="020B0604020202020204" pitchFamily="34" charset="0"/>
                <a:hlinkClick r:id="rId3"/>
              </a:rPr>
              <a:t>kexin.guan@merck.com</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18732" marR="0" indent="0" algn="ctr">
              <a:spcBef>
                <a:spcPts val="0"/>
              </a:spcBef>
              <a:spcAft>
                <a:spcPts val="0"/>
              </a:spcAft>
              <a:buNone/>
            </a:pPr>
            <a:r>
              <a:rPr lang="pt-BR" sz="2000" dirty="0">
                <a:effectLst/>
                <a:latin typeface="Aptos" panose="020B0004020202020204" pitchFamily="34" charset="0"/>
                <a:ea typeface="Times New Roman" panose="02020603050405020304" pitchFamily="18" charset="0"/>
                <a:cs typeface="Arial" panose="020B0604020202020204" pitchFamily="34" charset="0"/>
              </a:rPr>
              <a:t> </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18732" marR="0" indent="0" algn="ctr">
              <a:spcBef>
                <a:spcPts val="0"/>
              </a:spcBef>
              <a:spcAft>
                <a:spcPts val="0"/>
              </a:spcAft>
              <a:buNone/>
            </a:pPr>
            <a:r>
              <a:rPr lang="pt-BR" sz="2000" dirty="0">
                <a:effectLst/>
                <a:latin typeface="Aptos" panose="020B0004020202020204" pitchFamily="34" charset="0"/>
                <a:ea typeface="Times New Roman" panose="02020603050405020304" pitchFamily="18" charset="0"/>
                <a:cs typeface="Arial" panose="020B0604020202020204" pitchFamily="34" charset="0"/>
              </a:rPr>
              <a:t>Jeff Xia </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marL="18732" marR="0" indent="0" algn="ctr">
              <a:spcBef>
                <a:spcPts val="0"/>
              </a:spcBef>
              <a:spcAft>
                <a:spcPts val="0"/>
              </a:spcAft>
              <a:buNone/>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Merck &amp; Co., Inc., Rahway, NJ, USA </a:t>
            </a:r>
          </a:p>
          <a:p>
            <a:pPr marL="18732" marR="0" indent="0" algn="ctr">
              <a:spcBef>
                <a:spcPts val="0"/>
              </a:spcBef>
              <a:spcAft>
                <a:spcPts val="0"/>
              </a:spcAft>
              <a:buNone/>
            </a:pPr>
            <a:r>
              <a:rPr lang="en-US" sz="2000" u="sng" dirty="0">
                <a:solidFill>
                  <a:srgbClr val="0000FF"/>
                </a:solidFill>
                <a:effectLst/>
                <a:latin typeface="Aptos" panose="020B0004020202020204" pitchFamily="34" charset="0"/>
                <a:ea typeface="Times New Roman" panose="02020603050405020304" pitchFamily="18" charset="0"/>
                <a:cs typeface="Arial" panose="020B0604020202020204" pitchFamily="34" charset="0"/>
                <a:hlinkClick r:id="rId4"/>
              </a:rPr>
              <a:t>jeff.xia@merck.com</a:t>
            </a:r>
            <a:endParaRPr lang="en-US" sz="2000" dirty="0">
              <a:effectLst/>
              <a:latin typeface="Aptos" panose="020B0004020202020204" pitchFamily="34" charset="0"/>
              <a:ea typeface="Times New Roman" panose="02020603050405020304" pitchFamily="18" charset="0"/>
              <a:cs typeface="Times New Roman" panose="02020603050405020304" pitchFamily="18" charset="0"/>
            </a:endParaRPr>
          </a:p>
          <a:p>
            <a:pPr eaLnBrk="1" hangingPunct="1">
              <a:spcBef>
                <a:spcPct val="0"/>
              </a:spcBef>
              <a:buFont typeface="Arial" panose="020B0604020202020204" pitchFamily="34" charset="0"/>
              <a:buNone/>
            </a:pPr>
            <a:endParaRPr lang="en-US" altLang="en-US" sz="2000" dirty="0">
              <a:solidFill>
                <a:srgbClr val="005DA2"/>
              </a:solidFill>
              <a:latin typeface="+mj-lt"/>
            </a:endParaRPr>
          </a:p>
        </p:txBody>
      </p:sp>
      <p:sp>
        <p:nvSpPr>
          <p:cNvPr id="5" name="Footer Placeholder 4">
            <a:extLst>
              <a:ext uri="{FF2B5EF4-FFF2-40B4-BE49-F238E27FC236}">
                <a16:creationId xmlns:a16="http://schemas.microsoft.com/office/drawing/2014/main" id="{D7F437EE-ACF1-8A93-44C9-4A283AC53D20}"/>
              </a:ext>
            </a:extLst>
          </p:cNvPr>
          <p:cNvSpPr>
            <a:spLocks noGrp="1"/>
          </p:cNvSpPr>
          <p:nvPr>
            <p:ph type="ftr" sz="quarter" idx="11"/>
          </p:nvPr>
        </p:nvSpPr>
        <p:spPr/>
        <p:txBody>
          <a:bodyPr/>
          <a:lstStyle/>
          <a:p>
            <a:pPr>
              <a:defRPr/>
            </a:pPr>
            <a:r>
              <a:rPr lang="en-US"/>
              <a:t>Paper Number AP-157</a:t>
            </a:r>
            <a:endParaRPr lang="en-US" dirty="0"/>
          </a:p>
        </p:txBody>
      </p:sp>
      <p:sp>
        <p:nvSpPr>
          <p:cNvPr id="6" name="Slide Number Placeholder 5">
            <a:extLst>
              <a:ext uri="{FF2B5EF4-FFF2-40B4-BE49-F238E27FC236}">
                <a16:creationId xmlns:a16="http://schemas.microsoft.com/office/drawing/2014/main" id="{84246277-B346-7674-7812-076D046FA6F9}"/>
              </a:ext>
            </a:extLst>
          </p:cNvPr>
          <p:cNvSpPr>
            <a:spLocks noGrp="1"/>
          </p:cNvSpPr>
          <p:nvPr>
            <p:ph type="sldNum" sz="quarter" idx="12"/>
          </p:nvPr>
        </p:nvSpPr>
        <p:spPr/>
        <p:txBody>
          <a:bodyPr/>
          <a:lstStyle/>
          <a:p>
            <a:pPr>
              <a:defRPr/>
            </a:pPr>
            <a:fld id="{D4FBC53C-9F89-4DDE-A73C-FCE67BB39BDF}" type="slidenum">
              <a:rPr lang="en-US" altLang="en-US" smtClean="0"/>
              <a:pPr>
                <a:defRPr/>
              </a:pPr>
              <a:t>16</a:t>
            </a:fld>
            <a:endParaRPr lang="en-US" altLang="en-US" sz="1100"/>
          </a:p>
        </p:txBody>
      </p:sp>
      <p:cxnSp>
        <p:nvCxnSpPr>
          <p:cNvPr id="4" name="Straight Connector 3">
            <a:extLst>
              <a:ext uri="{FF2B5EF4-FFF2-40B4-BE49-F238E27FC236}">
                <a16:creationId xmlns:a16="http://schemas.microsoft.com/office/drawing/2014/main" id="{F82051BE-AD85-D88B-0D46-B9232EBDFE79}"/>
              </a:ext>
            </a:extLst>
          </p:cNvPr>
          <p:cNvCxnSpPr/>
          <p:nvPr/>
        </p:nvCxnSpPr>
        <p:spPr>
          <a:xfrm>
            <a:off x="342900" y="1295400"/>
            <a:ext cx="115062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27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440E-A528-4566-A7C0-5276E5F4214E}"/>
              </a:ext>
            </a:extLst>
          </p:cNvPr>
          <p:cNvSpPr>
            <a:spLocks noGrp="1"/>
          </p:cNvSpPr>
          <p:nvPr>
            <p:ph type="ctrTitle"/>
          </p:nvPr>
        </p:nvSpPr>
        <p:spPr>
          <a:xfrm>
            <a:off x="-76200" y="1695896"/>
            <a:ext cx="11430000" cy="1829761"/>
          </a:xfrm>
        </p:spPr>
        <p:txBody>
          <a:bodyPr>
            <a:normAutofit/>
          </a:bodyPr>
          <a:lstStyle/>
          <a:p>
            <a:r>
              <a:rPr lang="en-US" sz="4000" dirty="0">
                <a:ln>
                  <a:solidFill>
                    <a:schemeClr val="tx1"/>
                  </a:solidFill>
                </a:ln>
                <a:solidFill>
                  <a:schemeClr val="tx1"/>
                </a:solidFill>
                <a:effectLst/>
                <a:latin typeface="Aptos" panose="020B0004020202020204" pitchFamily="34" charset="0"/>
              </a:rPr>
              <a:t>Macro to Compare </a:t>
            </a:r>
            <a:r>
              <a:rPr lang="en-US" sz="4000" dirty="0" err="1">
                <a:ln>
                  <a:solidFill>
                    <a:schemeClr val="tx1"/>
                  </a:solidFill>
                </a:ln>
                <a:solidFill>
                  <a:schemeClr val="tx1"/>
                </a:solidFill>
                <a:effectLst/>
                <a:latin typeface="Aptos" panose="020B0004020202020204" pitchFamily="34" charset="0"/>
              </a:rPr>
              <a:t>ADaM</a:t>
            </a:r>
            <a:r>
              <a:rPr lang="en-US" sz="4000" dirty="0">
                <a:ln>
                  <a:solidFill>
                    <a:schemeClr val="tx1"/>
                  </a:solidFill>
                </a:ln>
                <a:solidFill>
                  <a:schemeClr val="tx1"/>
                </a:solidFill>
                <a:effectLst/>
                <a:latin typeface="Aptos" panose="020B0004020202020204" pitchFamily="34" charset="0"/>
              </a:rPr>
              <a:t> Spec Derivations Against Available SDTM Data</a:t>
            </a:r>
          </a:p>
        </p:txBody>
      </p:sp>
      <p:sp>
        <p:nvSpPr>
          <p:cNvPr id="3" name="Subtitle 2">
            <a:extLst>
              <a:ext uri="{FF2B5EF4-FFF2-40B4-BE49-F238E27FC236}">
                <a16:creationId xmlns:a16="http://schemas.microsoft.com/office/drawing/2014/main" id="{B2E72537-1271-47D5-8805-8706848B2FFE}"/>
              </a:ext>
            </a:extLst>
          </p:cNvPr>
          <p:cNvSpPr>
            <a:spLocks noGrp="1"/>
          </p:cNvSpPr>
          <p:nvPr>
            <p:ph type="subTitle" idx="1"/>
          </p:nvPr>
        </p:nvSpPr>
        <p:spPr>
          <a:xfrm>
            <a:off x="990600" y="3962400"/>
            <a:ext cx="10363200" cy="1199704"/>
          </a:xfrm>
        </p:spPr>
        <p:txBody>
          <a:bodyPr>
            <a:normAutofit fontScale="55000" lnSpcReduction="20000"/>
          </a:bodyPr>
          <a:lstStyle/>
          <a:p>
            <a:r>
              <a:rPr lang="en-US" dirty="0" err="1">
                <a:solidFill>
                  <a:schemeClr val="accent4"/>
                </a:solidFill>
                <a:latin typeface="Aptos" panose="020B0004020202020204" pitchFamily="34" charset="0"/>
              </a:rPr>
              <a:t>PhilaSUG</a:t>
            </a:r>
            <a:r>
              <a:rPr lang="en-US" dirty="0">
                <a:solidFill>
                  <a:schemeClr val="accent4"/>
                </a:solidFill>
                <a:latin typeface="Aptos" panose="020B0004020202020204" pitchFamily="34" charset="0"/>
              </a:rPr>
              <a:t> 2025</a:t>
            </a:r>
          </a:p>
          <a:p>
            <a:endParaRPr lang="en-US" dirty="0">
              <a:solidFill>
                <a:schemeClr val="accent4"/>
              </a:solidFill>
              <a:latin typeface="Aptos" panose="020B0004020202020204" pitchFamily="34" charset="0"/>
            </a:endParaRPr>
          </a:p>
          <a:p>
            <a:r>
              <a:rPr lang="en-US" dirty="0">
                <a:solidFill>
                  <a:schemeClr val="accent4"/>
                </a:solidFill>
                <a:latin typeface="Aptos" panose="020B0004020202020204" pitchFamily="34" charset="0"/>
              </a:rPr>
              <a:t>		</a:t>
            </a:r>
            <a:r>
              <a:rPr lang="en-US" sz="2500" dirty="0">
                <a:solidFill>
                  <a:schemeClr val="accent4"/>
                </a:solidFill>
                <a:latin typeface="Aptos" panose="020B0004020202020204" pitchFamily="34" charset="0"/>
              </a:rPr>
              <a:t>Ingrid Shu, Kexin Guan, Jeff Xia</a:t>
            </a:r>
          </a:p>
          <a:p>
            <a:r>
              <a:rPr lang="en-US" sz="2500" dirty="0">
                <a:solidFill>
                  <a:schemeClr val="accent4"/>
                </a:solidFill>
                <a:effectLst/>
                <a:latin typeface="Aptos" panose="020B0004020202020204" pitchFamily="34" charset="0"/>
                <a:ea typeface="Times New Roman" panose="02020603050405020304" pitchFamily="18" charset="0"/>
                <a:cs typeface="Times New Roman" panose="02020603050405020304" pitchFamily="18" charset="0"/>
              </a:rPr>
              <a:t>Merck &amp; Co., Inc., Rahway, NJ, USA</a:t>
            </a:r>
            <a:endParaRPr lang="en-US" sz="2500" dirty="0">
              <a:solidFill>
                <a:schemeClr val="accent4"/>
              </a:solidFill>
              <a:latin typeface="Aptos" panose="020B0004020202020204" pitchFamily="34" charset="0"/>
            </a:endParaRPr>
          </a:p>
          <a:p>
            <a:endParaRPr lang="en-US" dirty="0"/>
          </a:p>
        </p:txBody>
      </p:sp>
    </p:spTree>
    <p:extLst>
      <p:ext uri="{BB962C8B-B14F-4D97-AF65-F5344CB8AC3E}">
        <p14:creationId xmlns:p14="http://schemas.microsoft.com/office/powerpoint/2010/main" val="232876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C5C0CA-638B-4A18-80AB-13847D092621}"/>
              </a:ext>
            </a:extLst>
          </p:cNvPr>
          <p:cNvSpPr>
            <a:spLocks noGrp="1"/>
          </p:cNvSpPr>
          <p:nvPr>
            <p:ph type="title"/>
          </p:nvPr>
        </p:nvSpPr>
        <p:spPr>
          <a:xfrm>
            <a:off x="746759" y="396161"/>
            <a:ext cx="9245601" cy="1143000"/>
          </a:xfrm>
        </p:spPr>
        <p:txBody>
          <a:bodyPr>
            <a:normAutofit/>
          </a:bodyPr>
          <a:lstStyle/>
          <a:p>
            <a:r>
              <a:rPr lang="en-US" sz="3200" dirty="0">
                <a:solidFill>
                  <a:schemeClr val="tx1"/>
                </a:solidFill>
                <a:effectLst/>
                <a:latin typeface="Aptos" panose="020B0004020202020204" pitchFamily="34" charset="0"/>
              </a:rPr>
              <a:t>Background &amp; Motivations</a:t>
            </a:r>
          </a:p>
        </p:txBody>
      </p:sp>
      <p:sp>
        <p:nvSpPr>
          <p:cNvPr id="6" name="Content Placeholder 5">
            <a:extLst>
              <a:ext uri="{FF2B5EF4-FFF2-40B4-BE49-F238E27FC236}">
                <a16:creationId xmlns:a16="http://schemas.microsoft.com/office/drawing/2014/main" id="{1E5481EA-4633-4AB5-9E4A-997BFD328D14}"/>
              </a:ext>
            </a:extLst>
          </p:cNvPr>
          <p:cNvSpPr>
            <a:spLocks noGrp="1"/>
          </p:cNvSpPr>
          <p:nvPr>
            <p:ph idx="1"/>
          </p:nvPr>
        </p:nvSpPr>
        <p:spPr>
          <a:xfrm>
            <a:off x="609600" y="1764220"/>
            <a:ext cx="11239500" cy="2502979"/>
          </a:xfrm>
        </p:spPr>
        <p:txBody>
          <a:bodyPr numCol="1">
            <a:normAutofit/>
          </a:bodyPr>
          <a:lstStyle/>
          <a:p>
            <a:r>
              <a:rPr lang="en-US" sz="2400" dirty="0" err="1">
                <a:latin typeface="Aptos" panose="020B0004020202020204" pitchFamily="34" charset="0"/>
              </a:rPr>
              <a:t>ADaM</a:t>
            </a:r>
            <a:r>
              <a:rPr lang="en-US" sz="2400" dirty="0">
                <a:latin typeface="Aptos" panose="020B0004020202020204" pitchFamily="34" charset="0"/>
              </a:rPr>
              <a:t> Specifications plays an essential role in the statistical analyses of clinical trials</a:t>
            </a:r>
          </a:p>
          <a:p>
            <a:r>
              <a:rPr lang="en-US" sz="2400" dirty="0">
                <a:latin typeface="Aptos" panose="020B0004020202020204" pitchFamily="34" charset="0"/>
              </a:rPr>
              <a:t>Provides the guidelines for developing ADaM datasets and their associated metadata</a:t>
            </a:r>
            <a:endParaRPr lang="en-US" sz="2600" dirty="0">
              <a:latin typeface="Aptos" panose="020B0004020202020204" pitchFamily="34" charset="0"/>
            </a:endParaRPr>
          </a:p>
          <a:p>
            <a:r>
              <a:rPr lang="en-US" sz="2400" dirty="0">
                <a:latin typeface="Aptos" panose="020B0004020202020204" pitchFamily="34" charset="0"/>
              </a:rPr>
              <a:t>Covers a wide range of elements:</a:t>
            </a:r>
          </a:p>
          <a:p>
            <a:endParaRPr lang="en-US" sz="2600" dirty="0"/>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06BAAD78-EE04-4D42-B818-F7C04A8E7217}" type="slidenum">
              <a:rPr lang="en-US" altLang="en-US" sz="1000">
                <a:solidFill>
                  <a:schemeClr val="tx2"/>
                </a:solidFill>
              </a:rPr>
              <a:pPr>
                <a:spcBef>
                  <a:spcPct val="0"/>
                </a:spcBef>
                <a:buClrTx/>
                <a:buSzTx/>
                <a:buFontTx/>
                <a:buNone/>
              </a:pPr>
              <a:t>3</a:t>
            </a:fld>
            <a:endParaRPr lang="en-US" altLang="en-US" sz="1100">
              <a:solidFill>
                <a:schemeClr val="tx2"/>
              </a:solidFill>
            </a:endParaRPr>
          </a:p>
        </p:txBody>
      </p:sp>
      <p:sp>
        <p:nvSpPr>
          <p:cNvPr id="4" name="TextBox 3">
            <a:extLst>
              <a:ext uri="{FF2B5EF4-FFF2-40B4-BE49-F238E27FC236}">
                <a16:creationId xmlns:a16="http://schemas.microsoft.com/office/drawing/2014/main" id="{6C40FA5A-60BF-DFD6-6E07-DEF4E1A8EB51}"/>
              </a:ext>
            </a:extLst>
          </p:cNvPr>
          <p:cNvSpPr txBox="1"/>
          <p:nvPr/>
        </p:nvSpPr>
        <p:spPr>
          <a:xfrm>
            <a:off x="609600" y="3886200"/>
            <a:ext cx="9753600" cy="2246769"/>
          </a:xfrm>
          <a:prstGeom prst="rect">
            <a:avLst/>
          </a:prstGeom>
          <a:noFill/>
        </p:spPr>
        <p:txBody>
          <a:bodyPr wrap="square" numCol="2" rtlCol="0">
            <a:spAutoFit/>
          </a:bodyPr>
          <a:lstStyle/>
          <a:p>
            <a:pPr marL="742950" lvl="1" indent="-285750">
              <a:buFont typeface="Arial" panose="020B0604020202020204" pitchFamily="34" charset="0"/>
              <a:buChar char="•"/>
            </a:pPr>
            <a:r>
              <a:rPr lang="en-US" sz="2000" dirty="0">
                <a:latin typeface="Aptos" panose="020B0004020202020204" pitchFamily="34" charset="0"/>
              </a:rPr>
              <a:t>Variable names</a:t>
            </a:r>
          </a:p>
          <a:p>
            <a:pPr marL="742950" lvl="1" indent="-285750">
              <a:buFont typeface="Arial" panose="020B0604020202020204" pitchFamily="34" charset="0"/>
              <a:buChar char="•"/>
            </a:pPr>
            <a:r>
              <a:rPr lang="en-US" sz="2000" dirty="0">
                <a:latin typeface="Aptos" panose="020B0004020202020204" pitchFamily="34" charset="0"/>
              </a:rPr>
              <a:t>Labels</a:t>
            </a:r>
          </a:p>
          <a:p>
            <a:pPr marL="742950" lvl="1" indent="-285750">
              <a:buFont typeface="Arial" panose="020B0604020202020204" pitchFamily="34" charset="0"/>
              <a:buChar char="•"/>
            </a:pPr>
            <a:r>
              <a:rPr lang="en-US" sz="2000" dirty="0">
                <a:latin typeface="Aptos" panose="020B0004020202020204" pitchFamily="34" charset="0"/>
              </a:rPr>
              <a:t>Data types</a:t>
            </a:r>
          </a:p>
          <a:p>
            <a:pPr marL="742950" lvl="1" indent="-285750">
              <a:buFont typeface="Arial" panose="020B0604020202020204" pitchFamily="34" charset="0"/>
              <a:buChar char="•"/>
            </a:pPr>
            <a:r>
              <a:rPr lang="en-US" sz="2000" dirty="0">
                <a:latin typeface="Aptos" panose="020B0004020202020204" pitchFamily="34" charset="0"/>
              </a:rPr>
              <a:t>Lengths</a:t>
            </a:r>
          </a:p>
          <a:p>
            <a:pPr marL="742950" lvl="1" indent="-285750">
              <a:buFont typeface="Arial" panose="020B0604020202020204" pitchFamily="34" charset="0"/>
              <a:buChar char="•"/>
            </a:pPr>
            <a:r>
              <a:rPr lang="en-US" sz="2000" dirty="0">
                <a:latin typeface="Aptos" panose="020B0004020202020204" pitchFamily="34" charset="0"/>
              </a:rPr>
              <a:t>Display formats</a:t>
            </a:r>
          </a:p>
          <a:p>
            <a:pPr marL="742950" lvl="1" indent="-285750">
              <a:buFont typeface="Arial" panose="020B0604020202020204" pitchFamily="34" charset="0"/>
              <a:buChar char="•"/>
            </a:pPr>
            <a:r>
              <a:rPr lang="en-US" sz="2000" dirty="0">
                <a:latin typeface="Aptos" panose="020B0004020202020204" pitchFamily="34" charset="0"/>
              </a:rPr>
              <a:t>Derivations</a:t>
            </a:r>
          </a:p>
          <a:p>
            <a:pPr marL="742950" lvl="1" indent="-285750">
              <a:buFont typeface="Arial" panose="020B0604020202020204" pitchFamily="34" charset="0"/>
              <a:buChar char="•"/>
            </a:pPr>
            <a:r>
              <a:rPr lang="en-US" sz="2000" dirty="0">
                <a:latin typeface="Aptos" panose="020B0004020202020204" pitchFamily="34" charset="0"/>
              </a:rPr>
              <a:t>Programming notes</a:t>
            </a:r>
          </a:p>
          <a:p>
            <a:endParaRPr lang="en-US" sz="2600" dirty="0"/>
          </a:p>
          <a:p>
            <a:endParaRPr lang="en-US" dirty="0"/>
          </a:p>
        </p:txBody>
      </p:sp>
      <p:cxnSp>
        <p:nvCxnSpPr>
          <p:cNvPr id="7" name="Straight Connector 6">
            <a:extLst>
              <a:ext uri="{FF2B5EF4-FFF2-40B4-BE49-F238E27FC236}">
                <a16:creationId xmlns:a16="http://schemas.microsoft.com/office/drawing/2014/main" id="{2B6B2478-CA88-62DF-1D22-84E1AE886615}"/>
              </a:ext>
            </a:extLst>
          </p:cNvPr>
          <p:cNvCxnSpPr/>
          <p:nvPr/>
        </p:nvCxnSpPr>
        <p:spPr>
          <a:xfrm>
            <a:off x="342900" y="1295400"/>
            <a:ext cx="115062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3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C5C0CA-638B-4A18-80AB-13847D092621}"/>
              </a:ext>
            </a:extLst>
          </p:cNvPr>
          <p:cNvSpPr>
            <a:spLocks noGrp="1"/>
          </p:cNvSpPr>
          <p:nvPr>
            <p:ph type="title"/>
          </p:nvPr>
        </p:nvSpPr>
        <p:spPr>
          <a:xfrm>
            <a:off x="457200" y="381001"/>
            <a:ext cx="9245601" cy="1143000"/>
          </a:xfrm>
        </p:spPr>
        <p:txBody>
          <a:bodyPr>
            <a:normAutofit/>
          </a:bodyPr>
          <a:lstStyle/>
          <a:p>
            <a:r>
              <a:rPr lang="en-US" sz="3200" dirty="0">
                <a:solidFill>
                  <a:schemeClr val="tx1"/>
                </a:solidFill>
                <a:effectLst/>
                <a:latin typeface="Aptos" panose="020B0004020202020204" pitchFamily="34" charset="0"/>
              </a:rPr>
              <a:t>Background &amp; Motivations</a:t>
            </a:r>
          </a:p>
        </p:txBody>
      </p:sp>
      <p:sp>
        <p:nvSpPr>
          <p:cNvPr id="6" name="Content Placeholder 5">
            <a:extLst>
              <a:ext uri="{FF2B5EF4-FFF2-40B4-BE49-F238E27FC236}">
                <a16:creationId xmlns:a16="http://schemas.microsoft.com/office/drawing/2014/main" id="{1E5481EA-4633-4AB5-9E4A-997BFD328D14}"/>
              </a:ext>
            </a:extLst>
          </p:cNvPr>
          <p:cNvSpPr>
            <a:spLocks noGrp="1"/>
          </p:cNvSpPr>
          <p:nvPr>
            <p:ph idx="1"/>
          </p:nvPr>
        </p:nvSpPr>
        <p:spPr>
          <a:xfrm>
            <a:off x="711201" y="1752600"/>
            <a:ext cx="10718799" cy="4406900"/>
          </a:xfrm>
        </p:spPr>
        <p:txBody>
          <a:bodyPr>
            <a:normAutofit/>
          </a:bodyPr>
          <a:lstStyle/>
          <a:p>
            <a:r>
              <a:rPr lang="en-US" sz="2400" dirty="0">
                <a:latin typeface="Aptos" panose="020B0004020202020204" pitchFamily="34" charset="0"/>
              </a:rPr>
              <a:t>Programmers often use a global standard ADaM spec as a template and then adjust the derivation rules to fit specific study needs </a:t>
            </a:r>
          </a:p>
          <a:p>
            <a:pPr marL="392113" lvl="1" indent="0">
              <a:buNone/>
            </a:pPr>
            <a:r>
              <a:rPr lang="en-US" dirty="0">
                <a:latin typeface="Aptos" panose="020B0004020202020204" pitchFamily="34" charset="0"/>
                <a:sym typeface="Wingdings" panose="05000000000000000000" pitchFamily="2" charset="2"/>
              </a:rPr>
              <a:t> susceptible to </a:t>
            </a:r>
            <a:r>
              <a:rPr lang="en-US" dirty="0">
                <a:solidFill>
                  <a:srgbClr val="C00000"/>
                </a:solidFill>
                <a:latin typeface="Aptos" panose="020B0004020202020204" pitchFamily="34" charset="0"/>
                <a:sym typeface="Wingdings" panose="05000000000000000000" pitchFamily="2" charset="2"/>
              </a:rPr>
              <a:t>errors</a:t>
            </a:r>
          </a:p>
          <a:p>
            <a:pPr marL="109537" indent="0">
              <a:buNone/>
            </a:pPr>
            <a:endParaRPr lang="en-US" sz="2400" dirty="0">
              <a:latin typeface="Aptos" panose="020B0004020202020204" pitchFamily="34" charset="0"/>
            </a:endParaRPr>
          </a:p>
          <a:p>
            <a:r>
              <a:rPr lang="en-US" sz="2400" dirty="0">
                <a:latin typeface="Aptos" panose="020B0004020202020204" pitchFamily="34" charset="0"/>
              </a:rPr>
              <a:t>Mismatches between spec derivations and SDTM values are common</a:t>
            </a:r>
          </a:p>
          <a:p>
            <a:pPr marL="109537" indent="0">
              <a:buNone/>
            </a:pPr>
            <a:endParaRPr lang="en-US" sz="2400" dirty="0">
              <a:latin typeface="Aptos" panose="020B0004020202020204" pitchFamily="34" charset="0"/>
            </a:endParaRPr>
          </a:p>
          <a:p>
            <a:r>
              <a:rPr lang="en-US" sz="2400" dirty="0">
                <a:latin typeface="Aptos" panose="020B0004020202020204" pitchFamily="34" charset="0"/>
              </a:rPr>
              <a:t>Manual cross‑checking is tedious and error‑prone</a:t>
            </a: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06BAAD78-EE04-4D42-B818-F7C04A8E7217}" type="slidenum">
              <a:rPr lang="en-US" altLang="en-US" sz="1000">
                <a:solidFill>
                  <a:schemeClr val="tx2"/>
                </a:solidFill>
              </a:rPr>
              <a:pPr>
                <a:spcBef>
                  <a:spcPct val="0"/>
                </a:spcBef>
                <a:buClrTx/>
                <a:buSzTx/>
                <a:buFontTx/>
                <a:buNone/>
              </a:pPr>
              <a:t>4</a:t>
            </a:fld>
            <a:endParaRPr lang="en-US" altLang="en-US" sz="1100" dirty="0">
              <a:solidFill>
                <a:schemeClr val="tx2"/>
              </a:solidFill>
            </a:endParaRPr>
          </a:p>
        </p:txBody>
      </p:sp>
      <p:sp>
        <p:nvSpPr>
          <p:cNvPr id="3" name="Rectangle 1">
            <a:extLst>
              <a:ext uri="{FF2B5EF4-FFF2-40B4-BE49-F238E27FC236}">
                <a16:creationId xmlns:a16="http://schemas.microsoft.com/office/drawing/2014/main" id="{42DFEF1A-74A8-839E-4541-AA588394B8A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A0205F44-0CCD-DD8E-189D-C43444B3FE50}"/>
              </a:ext>
            </a:extLst>
          </p:cNvPr>
          <p:cNvCxnSpPr/>
          <p:nvPr/>
        </p:nvCxnSpPr>
        <p:spPr>
          <a:xfrm>
            <a:off x="342900" y="1295400"/>
            <a:ext cx="11506200" cy="0"/>
          </a:xfrm>
          <a:prstGeom prst="line">
            <a:avLst/>
          </a:prstGeom>
          <a:ln w="38100"/>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11A7C-7DB1-5C5B-5F96-ED55990C4970}"/>
              </a:ext>
            </a:extLst>
          </p:cNvPr>
          <p:cNvSpPr>
            <a:spLocks noGrp="1"/>
          </p:cNvSpPr>
          <p:nvPr>
            <p:ph type="title"/>
          </p:nvPr>
        </p:nvSpPr>
        <p:spPr>
          <a:xfrm>
            <a:off x="381000" y="224148"/>
            <a:ext cx="9245601" cy="1143000"/>
          </a:xfrm>
        </p:spPr>
        <p:txBody>
          <a:bodyPr>
            <a:normAutofit/>
          </a:bodyPr>
          <a:lstStyle/>
          <a:p>
            <a:r>
              <a:rPr lang="en-US" sz="3200" dirty="0">
                <a:solidFill>
                  <a:schemeClr val="tx1"/>
                </a:solidFill>
                <a:effectLst/>
                <a:latin typeface="Aptos" panose="020B0004020202020204" pitchFamily="34" charset="0"/>
              </a:rPr>
              <a:t>An Example of a Potential Issue </a:t>
            </a:r>
          </a:p>
        </p:txBody>
      </p:sp>
      <p:pic>
        <p:nvPicPr>
          <p:cNvPr id="7" name="Picture 2">
            <a:extLst>
              <a:ext uri="{FF2B5EF4-FFF2-40B4-BE49-F238E27FC236}">
                <a16:creationId xmlns:a16="http://schemas.microsoft.com/office/drawing/2014/main" id="{DA2C329D-A801-D83B-FB5D-86C93AFD0F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184" y="1274605"/>
            <a:ext cx="11862830" cy="496094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85D5EBB-1148-D7C6-397E-6BDD96D5AB65}"/>
              </a:ext>
            </a:extLst>
          </p:cNvPr>
          <p:cNvSpPr>
            <a:spLocks noGrp="1"/>
          </p:cNvSpPr>
          <p:nvPr>
            <p:ph type="ftr" sz="quarter" idx="11"/>
          </p:nvPr>
        </p:nvSpPr>
        <p:spPr/>
        <p:txBody>
          <a:bodyPr/>
          <a:lstStyle/>
          <a:p>
            <a:pPr>
              <a:defRPr/>
            </a:pPr>
            <a:r>
              <a:rPr lang="en-US"/>
              <a:t>Paper Number AP-157</a:t>
            </a:r>
            <a:endParaRPr lang="en-US" dirty="0"/>
          </a:p>
        </p:txBody>
      </p:sp>
      <p:sp>
        <p:nvSpPr>
          <p:cNvPr id="6" name="Slide Number Placeholder 5">
            <a:extLst>
              <a:ext uri="{FF2B5EF4-FFF2-40B4-BE49-F238E27FC236}">
                <a16:creationId xmlns:a16="http://schemas.microsoft.com/office/drawing/2014/main" id="{B90672AA-3E5B-AA51-12F0-6299202FD6CA}"/>
              </a:ext>
            </a:extLst>
          </p:cNvPr>
          <p:cNvSpPr>
            <a:spLocks noGrp="1"/>
          </p:cNvSpPr>
          <p:nvPr>
            <p:ph type="sldNum" sz="quarter" idx="12"/>
          </p:nvPr>
        </p:nvSpPr>
        <p:spPr/>
        <p:txBody>
          <a:bodyPr/>
          <a:lstStyle/>
          <a:p>
            <a:pPr>
              <a:defRPr/>
            </a:pPr>
            <a:fld id="{D4FBC53C-9F89-4DDE-A73C-FCE67BB39BDF}" type="slidenum">
              <a:rPr lang="en-US" altLang="en-US" smtClean="0"/>
              <a:pPr>
                <a:defRPr/>
              </a:pPr>
              <a:t>5</a:t>
            </a:fld>
            <a:endParaRPr lang="en-US" altLang="en-US" sz="1100"/>
          </a:p>
        </p:txBody>
      </p:sp>
      <p:sp>
        <p:nvSpPr>
          <p:cNvPr id="4" name="Content Placeholder 1">
            <a:extLst>
              <a:ext uri="{FF2B5EF4-FFF2-40B4-BE49-F238E27FC236}">
                <a16:creationId xmlns:a16="http://schemas.microsoft.com/office/drawing/2014/main" id="{949344F5-A4F6-EE09-A12B-458A62129AC7}"/>
              </a:ext>
            </a:extLst>
          </p:cNvPr>
          <p:cNvSpPr txBox="1">
            <a:spLocks/>
          </p:cNvSpPr>
          <p:nvPr/>
        </p:nvSpPr>
        <p:spPr bwMode="auto">
          <a:xfrm>
            <a:off x="685800" y="2818438"/>
            <a:ext cx="6096000" cy="2764957"/>
          </a:xfrm>
          <a:prstGeom prst="rect">
            <a:avLst/>
          </a:prstGeom>
          <a:solidFill>
            <a:srgbClr val="FDEDEE"/>
          </a:solidFill>
          <a:ln w="15875">
            <a:solidFill>
              <a:srgbClr val="C00000"/>
            </a:solidFill>
          </a:ln>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S PGothic" panose="020B0600070205080204" pitchFamily="34" charset="-128"/>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S PGothic" panose="020B0600070205080204" pitchFamily="34" charset="-128"/>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kern="1200">
                <a:solidFill>
                  <a:schemeClr val="tx1"/>
                </a:solidFill>
                <a:latin typeface="+mn-lt"/>
                <a:ea typeface="MS PGothic"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pPr>
            <a:r>
              <a:rPr lang="en-US" sz="2000" dirty="0">
                <a:latin typeface="Aptos" panose="020B0004020202020204" pitchFamily="34" charset="0"/>
              </a:rPr>
              <a:t>According to spec: derive UCKLADT based on SS domain where SSGRPID = “VST”</a:t>
            </a:r>
          </a:p>
          <a:p>
            <a:pPr>
              <a:buClrTx/>
            </a:pPr>
            <a:r>
              <a:rPr lang="en-US" sz="2000" dirty="0">
                <a:latin typeface="Aptos" panose="020B0004020202020204" pitchFamily="34" charset="0"/>
              </a:rPr>
              <a:t>SS domain for this particular study has no records with SSGRPID = “VST” </a:t>
            </a:r>
            <a:r>
              <a:rPr lang="en-US" sz="2000" dirty="0">
                <a:latin typeface="Aptos" panose="020B0004020202020204" pitchFamily="34" charset="0"/>
                <a:sym typeface="Wingdings" panose="05000000000000000000" pitchFamily="2" charset="2"/>
              </a:rPr>
              <a:t> </a:t>
            </a:r>
            <a:r>
              <a:rPr lang="en-US" sz="2000" dirty="0">
                <a:latin typeface="Aptos" panose="020B0004020202020204" pitchFamily="34" charset="0"/>
              </a:rPr>
              <a:t>Actual value of SSGRPID is “OVST”</a:t>
            </a:r>
          </a:p>
          <a:p>
            <a:pPr>
              <a:buClrTx/>
            </a:pPr>
            <a:r>
              <a:rPr lang="en-US" sz="2000" dirty="0">
                <a:latin typeface="Aptos" panose="020B0004020202020204" pitchFamily="34" charset="0"/>
              </a:rPr>
              <a:t>If this discrepancy is neglected, the information from the OVST form will not be considered when deriving UCLKADT</a:t>
            </a:r>
          </a:p>
        </p:txBody>
      </p:sp>
    </p:spTree>
    <p:extLst>
      <p:ext uri="{BB962C8B-B14F-4D97-AF65-F5344CB8AC3E}">
        <p14:creationId xmlns:p14="http://schemas.microsoft.com/office/powerpoint/2010/main" val="164577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8A5A-0B25-48B4-8CAC-30FC47FC640F}"/>
              </a:ext>
            </a:extLst>
          </p:cNvPr>
          <p:cNvSpPr>
            <a:spLocks noGrp="1"/>
          </p:cNvSpPr>
          <p:nvPr>
            <p:ph type="ctrTitle"/>
          </p:nvPr>
        </p:nvSpPr>
        <p:spPr>
          <a:xfrm>
            <a:off x="990600" y="3048000"/>
            <a:ext cx="10363200" cy="1829761"/>
          </a:xfrm>
        </p:spPr>
        <p:txBody>
          <a:bodyPr>
            <a:noAutofit/>
          </a:bodyPr>
          <a:lstStyle/>
          <a:p>
            <a:r>
              <a:rPr lang="en-US" dirty="0">
                <a:effectLst/>
                <a:latin typeface="Aptos" panose="020B0004020202020204" pitchFamily="34" charset="0"/>
              </a:rPr>
              <a:t>THE MACRO SOLUTION</a:t>
            </a:r>
            <a:br>
              <a:rPr lang="en-US" dirty="0">
                <a:effectLst/>
                <a:latin typeface="Aptos" panose="020B0004020202020204" pitchFamily="34" charset="0"/>
              </a:rPr>
            </a:br>
            <a:r>
              <a:rPr lang="en-US" dirty="0">
                <a:effectLst/>
                <a:latin typeface="Aptos" panose="020B0004020202020204" pitchFamily="34" charset="0"/>
              </a:rPr>
              <a:t>%</a:t>
            </a:r>
            <a:r>
              <a:rPr lang="en-US" dirty="0" err="1">
                <a:effectLst/>
                <a:latin typeface="Aptos" panose="020B0004020202020204" pitchFamily="34" charset="0"/>
              </a:rPr>
              <a:t>spec_sdtm_compare</a:t>
            </a:r>
            <a:r>
              <a:rPr lang="en-US" dirty="0">
                <a:effectLst/>
                <a:latin typeface="Aptos" panose="020B0004020202020204" pitchFamily="34" charset="0"/>
              </a:rPr>
              <a:t> </a:t>
            </a:r>
            <a:br>
              <a:rPr lang="en-US" dirty="0"/>
            </a:br>
            <a:endParaRPr lang="en-US" dirty="0"/>
          </a:p>
        </p:txBody>
      </p:sp>
    </p:spTree>
    <p:extLst>
      <p:ext uri="{BB962C8B-B14F-4D97-AF65-F5344CB8AC3E}">
        <p14:creationId xmlns:p14="http://schemas.microsoft.com/office/powerpoint/2010/main" val="37178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260E58-6003-0437-B0C9-2B345B227884}"/>
              </a:ext>
            </a:extLst>
          </p:cNvPr>
          <p:cNvSpPr>
            <a:spLocks noGrp="1"/>
          </p:cNvSpPr>
          <p:nvPr>
            <p:ph type="title"/>
          </p:nvPr>
        </p:nvSpPr>
        <p:spPr>
          <a:xfrm>
            <a:off x="457200" y="279400"/>
            <a:ext cx="9093201" cy="1143000"/>
          </a:xfrm>
        </p:spPr>
        <p:txBody>
          <a:bodyPr>
            <a:normAutofit/>
          </a:bodyPr>
          <a:lstStyle/>
          <a:p>
            <a:r>
              <a:rPr lang="en-US" sz="3200" dirty="0">
                <a:solidFill>
                  <a:schemeClr val="tx1"/>
                </a:solidFill>
                <a:effectLst/>
                <a:latin typeface="Aptos" panose="020B0004020202020204" pitchFamily="34" charset="0"/>
              </a:rPr>
              <a:t>%</a:t>
            </a:r>
            <a:r>
              <a:rPr lang="en-US" sz="3200" dirty="0" err="1">
                <a:solidFill>
                  <a:schemeClr val="tx1"/>
                </a:solidFill>
                <a:effectLst/>
                <a:latin typeface="Aptos" panose="020B0004020202020204" pitchFamily="34" charset="0"/>
              </a:rPr>
              <a:t>spec_sdtm_compare</a:t>
            </a:r>
            <a:r>
              <a:rPr lang="en-US" sz="3200" dirty="0">
                <a:solidFill>
                  <a:schemeClr val="tx1"/>
                </a:solidFill>
                <a:effectLst/>
                <a:latin typeface="Aptos" panose="020B0004020202020204" pitchFamily="34" charset="0"/>
              </a:rPr>
              <a:t> Overview</a:t>
            </a:r>
          </a:p>
        </p:txBody>
      </p:sp>
      <p:sp>
        <p:nvSpPr>
          <p:cNvPr id="2" name="Content Placeholder 1">
            <a:extLst>
              <a:ext uri="{FF2B5EF4-FFF2-40B4-BE49-F238E27FC236}">
                <a16:creationId xmlns:a16="http://schemas.microsoft.com/office/drawing/2014/main" id="{4D75DB85-3AEA-45AC-8DB5-8BF48ED7704B}"/>
              </a:ext>
            </a:extLst>
          </p:cNvPr>
          <p:cNvSpPr>
            <a:spLocks noGrp="1"/>
          </p:cNvSpPr>
          <p:nvPr>
            <p:ph idx="1"/>
          </p:nvPr>
        </p:nvSpPr>
        <p:spPr>
          <a:xfrm>
            <a:off x="609600" y="1828800"/>
            <a:ext cx="10972800" cy="4178300"/>
          </a:xfrm>
        </p:spPr>
        <p:txBody>
          <a:bodyPr/>
          <a:lstStyle/>
          <a:p>
            <a:pPr marL="109537" indent="0">
              <a:buNone/>
            </a:pPr>
            <a:r>
              <a:rPr lang="en-US" sz="2400" b="1" dirty="0">
                <a:latin typeface="Aptos" panose="020B0004020202020204" pitchFamily="34" charset="0"/>
              </a:rPr>
              <a:t>What it does:</a:t>
            </a:r>
          </a:p>
          <a:p>
            <a:r>
              <a:rPr lang="en-US" sz="2400" dirty="0">
                <a:latin typeface="Aptos" panose="020B0004020202020204" pitchFamily="34" charset="0"/>
              </a:rPr>
              <a:t>Parses derivation rules from </a:t>
            </a:r>
            <a:r>
              <a:rPr lang="en-US" sz="2400" dirty="0" err="1">
                <a:latin typeface="Aptos" panose="020B0004020202020204" pitchFamily="34" charset="0"/>
              </a:rPr>
              <a:t>ADaM</a:t>
            </a:r>
            <a:r>
              <a:rPr lang="en-US" sz="2400" dirty="0">
                <a:latin typeface="Aptos" panose="020B0004020202020204" pitchFamily="34" charset="0"/>
              </a:rPr>
              <a:t> spec via regular expression</a:t>
            </a:r>
          </a:p>
          <a:p>
            <a:r>
              <a:rPr lang="en-US" sz="2400" dirty="0">
                <a:latin typeface="Aptos" panose="020B0004020202020204" pitchFamily="34" charset="0"/>
              </a:rPr>
              <a:t>Checks that each spec value exists in SDTM data</a:t>
            </a:r>
          </a:p>
          <a:p>
            <a:r>
              <a:rPr lang="en-US" sz="2400" dirty="0">
                <a:latin typeface="Aptos" panose="020B0004020202020204" pitchFamily="34" charset="0"/>
              </a:rPr>
              <a:t>Flags missing variables &amp; value mismatches</a:t>
            </a:r>
          </a:p>
          <a:p>
            <a:pPr lvl="1"/>
            <a:endParaRPr lang="en-US" sz="2400" dirty="0">
              <a:latin typeface="Aptos" panose="020B0004020202020204" pitchFamily="34" charset="0"/>
            </a:endParaRPr>
          </a:p>
          <a:p>
            <a:pPr marL="109537" indent="0">
              <a:buNone/>
            </a:pPr>
            <a:r>
              <a:rPr lang="en-US" sz="2400" b="1" dirty="0">
                <a:latin typeface="Aptos" panose="020B0004020202020204" pitchFamily="34" charset="0"/>
              </a:rPr>
              <a:t>Why it helps:</a:t>
            </a:r>
          </a:p>
          <a:p>
            <a:r>
              <a:rPr lang="en-US" sz="2400" dirty="0">
                <a:latin typeface="Aptos" panose="020B0004020202020204" pitchFamily="34" charset="0"/>
              </a:rPr>
              <a:t>Automates end‑to‑end spec validation</a:t>
            </a:r>
          </a:p>
          <a:p>
            <a:r>
              <a:rPr lang="en-US" sz="2400" dirty="0">
                <a:latin typeface="Aptos" panose="020B0004020202020204" pitchFamily="34" charset="0"/>
              </a:rPr>
              <a:t>Gives a dataset‑organized overview of all discrepancies</a:t>
            </a:r>
          </a:p>
          <a:p>
            <a:pPr marL="109537" indent="0">
              <a:buNone/>
            </a:pPr>
            <a:endParaRPr lang="en-US" sz="2400" dirty="0">
              <a:latin typeface="+mj-lt"/>
            </a:endParaRPr>
          </a:p>
        </p:txBody>
      </p:sp>
      <p:sp>
        <p:nvSpPr>
          <p:cNvPr id="6" name="Slide Number Placeholder 5">
            <a:extLst>
              <a:ext uri="{FF2B5EF4-FFF2-40B4-BE49-F238E27FC236}">
                <a16:creationId xmlns:a16="http://schemas.microsoft.com/office/drawing/2014/main" id="{D96F889F-3607-7B0B-20BB-DB9949246106}"/>
              </a:ext>
            </a:extLst>
          </p:cNvPr>
          <p:cNvSpPr>
            <a:spLocks noGrp="1"/>
          </p:cNvSpPr>
          <p:nvPr>
            <p:ph type="sldNum" sz="quarter" idx="12"/>
          </p:nvPr>
        </p:nvSpPr>
        <p:spPr/>
        <p:txBody>
          <a:bodyPr/>
          <a:lstStyle/>
          <a:p>
            <a:pPr>
              <a:defRPr/>
            </a:pPr>
            <a:fld id="{D4FBC53C-9F89-4DDE-A73C-FCE67BB39BDF}" type="slidenum">
              <a:rPr lang="en-US" altLang="en-US" smtClean="0"/>
              <a:pPr>
                <a:defRPr/>
              </a:pPr>
              <a:t>7</a:t>
            </a:fld>
            <a:endParaRPr lang="en-US" altLang="en-US" sz="1100"/>
          </a:p>
        </p:txBody>
      </p:sp>
      <p:cxnSp>
        <p:nvCxnSpPr>
          <p:cNvPr id="4" name="Straight Connector 3">
            <a:extLst>
              <a:ext uri="{FF2B5EF4-FFF2-40B4-BE49-F238E27FC236}">
                <a16:creationId xmlns:a16="http://schemas.microsoft.com/office/drawing/2014/main" id="{BA66C99B-4159-0F0A-8023-E72E88B5C898}"/>
              </a:ext>
            </a:extLst>
          </p:cNvPr>
          <p:cNvCxnSpPr/>
          <p:nvPr/>
        </p:nvCxnSpPr>
        <p:spPr>
          <a:xfrm>
            <a:off x="342900" y="1295400"/>
            <a:ext cx="115062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02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045E67-391C-7BB7-7CF6-2497CC0327C3}"/>
              </a:ext>
            </a:extLst>
          </p:cNvPr>
          <p:cNvSpPr/>
          <p:nvPr/>
        </p:nvSpPr>
        <p:spPr>
          <a:xfrm>
            <a:off x="779206" y="4572000"/>
            <a:ext cx="10480368" cy="1143000"/>
          </a:xfrm>
          <a:prstGeom prst="roundRect">
            <a:avLst/>
          </a:prstGeom>
          <a:solidFill>
            <a:srgbClr val="92D05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spcBef>
                <a:spcPts val="0"/>
              </a:spcBef>
              <a:spcAft>
                <a:spcPts val="0"/>
              </a:spcAft>
              <a:buNone/>
            </a:pP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a:t>
            </a:r>
            <a:r>
              <a:rPr lang="en-US" sz="1600" i="1"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spec_sdtm_compare</a:t>
            </a: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a:t>
            </a:r>
            <a:r>
              <a:rPr lang="en-US" sz="1600" b="1" dirty="0">
                <a:solidFill>
                  <a:schemeClr val="bg2">
                    <a:lumMod val="10000"/>
                  </a:schemeClr>
                </a:solidFill>
                <a:latin typeface="Courier New" panose="02070309020205020404" pitchFamily="49" charset="0"/>
                <a:ea typeface="Times New Roman" panose="02020603050405020304" pitchFamily="18" charset="0"/>
                <a:cs typeface="Courier New" panose="02070309020205020404" pitchFamily="49" charset="0"/>
              </a:rPr>
              <a:t>input_spec </a:t>
            </a: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 %str(/path/Oncology-template-ADAM12-SDTM32.xlsm) </a:t>
            </a:r>
            <a:endParaRPr lang="en-US" sz="16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262626"/>
                </a:solidFill>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a:t>
            </a:r>
            <a:r>
              <a:rPr lang="en-US" sz="1600" b="1" dirty="0">
                <a:solidFill>
                  <a:schemeClr val="bg2">
                    <a:lumMod val="10000"/>
                  </a:schemeClr>
                </a:solidFill>
                <a:latin typeface="Courier New" panose="02070309020205020404" pitchFamily="49" charset="0"/>
                <a:ea typeface="Times New Roman" panose="02020603050405020304" pitchFamily="18" charset="0"/>
                <a:cs typeface="Courier New" panose="02070309020205020404" pitchFamily="49" charset="0"/>
              </a:rPr>
              <a:t>sdtm_library </a:t>
            </a: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=%str(/path/datasdtm) </a:t>
            </a:r>
            <a:endParaRPr lang="en-US" sz="16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262626"/>
                </a:solidFill>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a:t>
            </a:r>
            <a:r>
              <a:rPr lang="en-US" sz="1600" b="1" dirty="0">
                <a:solidFill>
                  <a:schemeClr val="bg2">
                    <a:lumMod val="10000"/>
                  </a:schemeClr>
                </a:solidFill>
                <a:latin typeface="Courier New" panose="02070309020205020404" pitchFamily="49" charset="0"/>
                <a:ea typeface="Times New Roman" panose="02020603050405020304" pitchFamily="18" charset="0"/>
                <a:cs typeface="Courier New" panose="02070309020205020404" pitchFamily="49" charset="0"/>
              </a:rPr>
              <a:t>output_path </a:t>
            </a: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 %str(/path/output) </a:t>
            </a:r>
            <a:endParaRPr lang="en-US" sz="1600"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 </a:t>
            </a:r>
            <a:r>
              <a:rPr lang="en-US" sz="1600" dirty="0">
                <a:solidFill>
                  <a:srgbClr val="262626"/>
                </a:solidFill>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a:t>
            </a:r>
            <a:r>
              <a:rPr lang="en-US" sz="1600" b="1" dirty="0">
                <a:solidFill>
                  <a:schemeClr val="bg2">
                    <a:lumMod val="10000"/>
                  </a:schemeClr>
                </a:solidFill>
                <a:latin typeface="Courier New" panose="02070309020205020404" pitchFamily="49" charset="0"/>
                <a:ea typeface="Times New Roman" panose="02020603050405020304" pitchFamily="18" charset="0"/>
                <a:cs typeface="Courier New" panose="02070309020205020404" pitchFamily="49" charset="0"/>
              </a:rPr>
              <a:t>output</a:t>
            </a:r>
            <a:r>
              <a:rPr lang="en-US" sz="1600" dirty="0">
                <a:solidFill>
                  <a:srgbClr val="262626"/>
                </a:solidFill>
                <a:latin typeface="Courier New" panose="02070309020205020404" pitchFamily="49" charset="0"/>
                <a:ea typeface="Times New Roman" panose="02020603050405020304" pitchFamily="18" charset="0"/>
                <a:cs typeface="Courier New" panose="02070309020205020404" pitchFamily="49" charset="0"/>
              </a:rPr>
              <a:t> = all); </a:t>
            </a:r>
            <a:endParaRPr lang="en-US" sz="1600" dirty="0"/>
          </a:p>
        </p:txBody>
      </p:sp>
      <p:sp>
        <p:nvSpPr>
          <p:cNvPr id="5" name="Title 4">
            <a:extLst>
              <a:ext uri="{FF2B5EF4-FFF2-40B4-BE49-F238E27FC236}">
                <a16:creationId xmlns:a16="http://schemas.microsoft.com/office/drawing/2014/main" id="{D9C5C0CA-638B-4A18-80AB-13847D092621}"/>
              </a:ext>
            </a:extLst>
          </p:cNvPr>
          <p:cNvSpPr>
            <a:spLocks noGrp="1"/>
          </p:cNvSpPr>
          <p:nvPr>
            <p:ph type="title"/>
          </p:nvPr>
        </p:nvSpPr>
        <p:spPr>
          <a:xfrm>
            <a:off x="779206" y="287393"/>
            <a:ext cx="9093201" cy="1143000"/>
          </a:xfrm>
        </p:spPr>
        <p:txBody>
          <a:bodyPr>
            <a:normAutofit/>
          </a:bodyPr>
          <a:lstStyle/>
          <a:p>
            <a:r>
              <a:rPr lang="en-US" sz="3200" dirty="0">
                <a:solidFill>
                  <a:schemeClr val="tx1"/>
                </a:solidFill>
                <a:effectLst/>
                <a:latin typeface="Aptos" panose="020B0004020202020204" pitchFamily="34" charset="0"/>
              </a:rPr>
              <a:t>The Macro Inputs</a:t>
            </a: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06BAAD78-EE04-4D42-B818-F7C04A8E7217}" type="slidenum">
              <a:rPr lang="en-US" altLang="en-US" sz="1000">
                <a:solidFill>
                  <a:schemeClr val="tx2"/>
                </a:solidFill>
              </a:rPr>
              <a:pPr>
                <a:spcBef>
                  <a:spcPct val="0"/>
                </a:spcBef>
                <a:buClrTx/>
                <a:buSzTx/>
                <a:buFontTx/>
                <a:buNone/>
              </a:pPr>
              <a:t>8</a:t>
            </a:fld>
            <a:endParaRPr lang="en-US" altLang="en-US" sz="1100" dirty="0">
              <a:solidFill>
                <a:schemeClr val="tx2"/>
              </a:solidFill>
            </a:endParaRPr>
          </a:p>
        </p:txBody>
      </p:sp>
      <p:graphicFrame>
        <p:nvGraphicFramePr>
          <p:cNvPr id="7" name="Table 6">
            <a:extLst>
              <a:ext uri="{FF2B5EF4-FFF2-40B4-BE49-F238E27FC236}">
                <a16:creationId xmlns:a16="http://schemas.microsoft.com/office/drawing/2014/main" id="{B26C1D00-C7AB-75C5-B0DD-DAD6EA15E957}"/>
              </a:ext>
            </a:extLst>
          </p:cNvPr>
          <p:cNvGraphicFramePr>
            <a:graphicFrameLocks noGrp="1"/>
          </p:cNvGraphicFramePr>
          <p:nvPr>
            <p:extLst>
              <p:ext uri="{D42A27DB-BD31-4B8C-83A1-F6EECF244321}">
                <p14:modId xmlns:p14="http://schemas.microsoft.com/office/powerpoint/2010/main" val="1939728618"/>
              </p:ext>
            </p:extLst>
          </p:nvPr>
        </p:nvGraphicFramePr>
        <p:xfrm>
          <a:off x="924984" y="1902486"/>
          <a:ext cx="9829800" cy="1483360"/>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75210284"/>
                    </a:ext>
                  </a:extLst>
                </a:gridCol>
                <a:gridCol w="7848600">
                  <a:extLst>
                    <a:ext uri="{9D8B030D-6E8A-4147-A177-3AD203B41FA5}">
                      <a16:colId xmlns:a16="http://schemas.microsoft.com/office/drawing/2014/main" val="4180308428"/>
                    </a:ext>
                  </a:extLst>
                </a:gridCol>
              </a:tblGrid>
              <a:tr h="370840">
                <a:tc>
                  <a:txBody>
                    <a:bodyPr/>
                    <a:lstStyle/>
                    <a:p>
                      <a:pPr algn="ctr"/>
                      <a:r>
                        <a:rPr lang="en-US" sz="1800" b="1" dirty="0">
                          <a:solidFill>
                            <a:schemeClr val="bg2">
                              <a:lumMod val="10000"/>
                            </a:schemeClr>
                          </a:solidFill>
                          <a:latin typeface="Aptos" panose="020B0004020202020204" pitchFamily="34" charset="0"/>
                        </a:rPr>
                        <a:t>input_spec </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a:txBody>
                    <a:bodyPr/>
                    <a:lstStyle/>
                    <a:p>
                      <a:pPr algn="ctr"/>
                      <a:r>
                        <a:rPr lang="en-US" sz="1800" dirty="0">
                          <a:latin typeface="Aptos" panose="020B0004020202020204" pitchFamily="34" charset="0"/>
                        </a:rPr>
                        <a:t>ADaM specification file pathname; can be either XLSM or XLSX format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2108163"/>
                  </a:ext>
                </a:extLst>
              </a:tr>
              <a:tr h="370840">
                <a:tc>
                  <a:txBody>
                    <a:bodyPr/>
                    <a:lstStyle/>
                    <a:p>
                      <a:pPr algn="ctr"/>
                      <a:r>
                        <a:rPr lang="en-US" sz="1800" b="1" dirty="0">
                          <a:solidFill>
                            <a:schemeClr val="bg2">
                              <a:lumMod val="10000"/>
                            </a:schemeClr>
                          </a:solidFill>
                          <a:latin typeface="Aptos" panose="020B0004020202020204" pitchFamily="34" charset="0"/>
                        </a:rPr>
                        <a:t>sdtm_library </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a:txBody>
                    <a:bodyPr/>
                    <a:lstStyle/>
                    <a:p>
                      <a:pPr algn="ctr"/>
                      <a:r>
                        <a:rPr lang="en-US" sz="1800" dirty="0">
                          <a:latin typeface="Aptos" panose="020B0004020202020204" pitchFamily="34" charset="0"/>
                        </a:rPr>
                        <a:t>pathname of where the SDTM data is stored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04298"/>
                  </a:ext>
                </a:extLst>
              </a:tr>
              <a:tr h="370840">
                <a:tc>
                  <a:txBody>
                    <a:bodyPr/>
                    <a:lstStyle/>
                    <a:p>
                      <a:pPr algn="ctr"/>
                      <a:r>
                        <a:rPr lang="en-US" sz="1800" b="1" dirty="0">
                          <a:solidFill>
                            <a:schemeClr val="bg2">
                              <a:lumMod val="10000"/>
                            </a:schemeClr>
                          </a:solidFill>
                          <a:latin typeface="Aptos" panose="020B0004020202020204" pitchFamily="34" charset="0"/>
                        </a:rPr>
                        <a:t>output_path </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ptos" panose="020B0004020202020204" pitchFamily="34" charset="0"/>
                        </a:rPr>
                        <a:t>pathname of where the results Excel file will be output to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5896668"/>
                  </a:ext>
                </a:extLst>
              </a:tr>
              <a:tr h="370840">
                <a:tc>
                  <a:txBody>
                    <a:bodyPr/>
                    <a:lstStyle/>
                    <a:p>
                      <a:pPr algn="ctr"/>
                      <a:r>
                        <a:rPr lang="en-US" sz="1800" b="1" dirty="0">
                          <a:solidFill>
                            <a:schemeClr val="bg2">
                              <a:lumMod val="10000"/>
                            </a:schemeClr>
                          </a:solidFill>
                          <a:latin typeface="Aptos" panose="020B0004020202020204" pitchFamily="34" charset="0"/>
                        </a:rPr>
                        <a:t>output</a:t>
                      </a:r>
                      <a:endParaRPr lang="en-US" dirty="0">
                        <a:solidFill>
                          <a:schemeClr val="bg2">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ptos" panose="020B0004020202020204" pitchFamily="34" charset="0"/>
                        </a:rPr>
                        <a:t>additional string to add to output file name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580214"/>
                  </a:ext>
                </a:extLst>
              </a:tr>
            </a:tbl>
          </a:graphicData>
        </a:graphic>
      </p:graphicFrame>
      <p:sp>
        <p:nvSpPr>
          <p:cNvPr id="9" name="TextBox 8">
            <a:extLst>
              <a:ext uri="{FF2B5EF4-FFF2-40B4-BE49-F238E27FC236}">
                <a16:creationId xmlns:a16="http://schemas.microsoft.com/office/drawing/2014/main" id="{81DE2A63-7D60-5130-981C-A5E7CD18E8D3}"/>
              </a:ext>
            </a:extLst>
          </p:cNvPr>
          <p:cNvSpPr txBox="1"/>
          <p:nvPr/>
        </p:nvSpPr>
        <p:spPr>
          <a:xfrm>
            <a:off x="779206" y="3878259"/>
            <a:ext cx="4114800" cy="369332"/>
          </a:xfrm>
          <a:prstGeom prst="rect">
            <a:avLst/>
          </a:prstGeom>
          <a:noFill/>
        </p:spPr>
        <p:txBody>
          <a:bodyPr wrap="square" rtlCol="0">
            <a:spAutoFit/>
          </a:bodyPr>
          <a:lstStyle/>
          <a:p>
            <a:r>
              <a:rPr lang="en-US" dirty="0">
                <a:latin typeface="Aptos" panose="020B0004020202020204" pitchFamily="34" charset="0"/>
              </a:rPr>
              <a:t>Example macro call:</a:t>
            </a:r>
          </a:p>
        </p:txBody>
      </p:sp>
      <p:cxnSp>
        <p:nvCxnSpPr>
          <p:cNvPr id="3" name="Straight Connector 2">
            <a:extLst>
              <a:ext uri="{FF2B5EF4-FFF2-40B4-BE49-F238E27FC236}">
                <a16:creationId xmlns:a16="http://schemas.microsoft.com/office/drawing/2014/main" id="{ABAABB31-FF7E-1B93-17D0-0AAA232C70B9}"/>
              </a:ext>
            </a:extLst>
          </p:cNvPr>
          <p:cNvCxnSpPr/>
          <p:nvPr/>
        </p:nvCxnSpPr>
        <p:spPr>
          <a:xfrm>
            <a:off x="342900" y="1295400"/>
            <a:ext cx="11506200"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25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F5414-4891-845F-8C13-5C067802C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82C96-DFCC-D9D7-ECDB-03F4A64183BF}"/>
              </a:ext>
            </a:extLst>
          </p:cNvPr>
          <p:cNvSpPr>
            <a:spLocks noGrp="1"/>
          </p:cNvSpPr>
          <p:nvPr>
            <p:ph type="ctrTitle"/>
          </p:nvPr>
        </p:nvSpPr>
        <p:spPr>
          <a:xfrm>
            <a:off x="990600" y="3048000"/>
            <a:ext cx="10363200" cy="1829761"/>
          </a:xfrm>
        </p:spPr>
        <p:txBody>
          <a:bodyPr>
            <a:noAutofit/>
          </a:bodyPr>
          <a:lstStyle/>
          <a:p>
            <a:r>
              <a:rPr lang="en-US" dirty="0">
                <a:effectLst/>
                <a:latin typeface="Aptos" panose="020B0004020202020204" pitchFamily="34" charset="0"/>
              </a:rPr>
              <a:t>Macro Program Flow</a:t>
            </a:r>
            <a:br>
              <a:rPr lang="en-US" dirty="0"/>
            </a:br>
            <a:endParaRPr lang="en-US" dirty="0"/>
          </a:p>
        </p:txBody>
      </p:sp>
    </p:spTree>
    <p:extLst>
      <p:ext uri="{BB962C8B-B14F-4D97-AF65-F5344CB8AC3E}">
        <p14:creationId xmlns:p14="http://schemas.microsoft.com/office/powerpoint/2010/main" val="329528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1308</Words>
  <Application>Microsoft Office PowerPoint</Application>
  <PresentationFormat>Widescreen</PresentationFormat>
  <Paragraphs>175</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Calibri</vt:lpstr>
      <vt:lpstr>Courier New</vt:lpstr>
      <vt:lpstr>Wingdings 3</vt:lpstr>
      <vt:lpstr>Office Theme</vt:lpstr>
      <vt:lpstr>Macro to Compare ADaM Spec Derivations Against Available SDTM Data</vt:lpstr>
      <vt:lpstr>Macro to Compare ADaM Spec Derivations Against Available SDTM Data</vt:lpstr>
      <vt:lpstr>Background &amp; Motivations</vt:lpstr>
      <vt:lpstr>Background &amp; Motivations</vt:lpstr>
      <vt:lpstr>An Example of a Potential Issue </vt:lpstr>
      <vt:lpstr>THE MACRO SOLUTION %spec_sdtm_compare  </vt:lpstr>
      <vt:lpstr>%spec_sdtm_compare Overview</vt:lpstr>
      <vt:lpstr>The Macro Inputs</vt:lpstr>
      <vt:lpstr>Macro Program Flow </vt:lpstr>
      <vt:lpstr>PowerPoint Presentation</vt:lpstr>
      <vt:lpstr>PowerPoint Presentation</vt:lpstr>
      <vt:lpstr>PowerPoint Presentation</vt:lpstr>
      <vt:lpstr>PowerPoint Presentation</vt:lpstr>
      <vt:lpstr>Conclusion &amp; Next Steps</vt:lpstr>
      <vt:lpstr>THANK YOU</vt:lpstr>
      <vt:lpstr>Acknowledgements &amp;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ajay gupta</dc:creator>
  <cp:lastModifiedBy>Shu, Ingrid</cp:lastModifiedBy>
  <cp:revision>15</cp:revision>
  <dcterms:created xsi:type="dcterms:W3CDTF">2024-10-19T05:41:41Z</dcterms:created>
  <dcterms:modified xsi:type="dcterms:W3CDTF">2025-10-13T21:39:52Z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2025-04-06T20:38:02Z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501e7ea5-6ab7-4881-98ec-ebbf6619340d</vt:lpwstr>
  </property>
  <property fmtid="{D5CDD505-2E9C-101B-9397-08002B2CF9AE}" pid="8" name="MSIP_Label_e81acc0d-dcc4-4dc9-a2c5-be70b05a2fe6_ContentBits">
    <vt:lpwstr>0</vt:lpwstr>
  </property>
  <property fmtid="{D5CDD505-2E9C-101B-9397-08002B2CF9AE}" pid="9" name="_AdHocReviewCycleID">
    <vt:i4>86214008</vt:i4>
  </property>
  <property fmtid="{D5CDD505-2E9C-101B-9397-08002B2CF9AE}" pid="10" name="_NewReviewCycle">
    <vt:lpwstr/>
  </property>
  <property fmtid="{D5CDD505-2E9C-101B-9397-08002B2CF9AE}" pid="11" name="_EmailSubject">
    <vt:lpwstr>Updated Slides for SDTM Spec Compare</vt:lpwstr>
  </property>
  <property fmtid="{D5CDD505-2E9C-101B-9397-08002B2CF9AE}" pid="12" name="_AuthorEmail">
    <vt:lpwstr>kexin.guan@merck.com</vt:lpwstr>
  </property>
  <property fmtid="{D5CDD505-2E9C-101B-9397-08002B2CF9AE}" pid="13" name="_AuthorEmailDisplayName">
    <vt:lpwstr>Guan, Kexin</vt:lpwstr>
  </property>
  <property fmtid="{D5CDD505-2E9C-101B-9397-08002B2CF9AE}" pid="14" name="_PreviousAdHocReviewCycleID">
    <vt:i4>1314261478</vt:i4>
  </property>
</Properties>
</file>