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1"/>
  </p:sldMasterIdLst>
  <p:notesMasterIdLst>
    <p:notesMasterId r:id="rId18"/>
  </p:notesMasterIdLst>
  <p:handoutMasterIdLst>
    <p:handoutMasterId r:id="rId19"/>
  </p:handoutMasterIdLst>
  <p:sldIdLst>
    <p:sldId id="339" r:id="rId2"/>
    <p:sldId id="428" r:id="rId3"/>
    <p:sldId id="429" r:id="rId4"/>
    <p:sldId id="430" r:id="rId5"/>
    <p:sldId id="431" r:id="rId6"/>
    <p:sldId id="432" r:id="rId7"/>
    <p:sldId id="433" r:id="rId8"/>
    <p:sldId id="434" r:id="rId9"/>
    <p:sldId id="435" r:id="rId10"/>
    <p:sldId id="436" r:id="rId11"/>
    <p:sldId id="437" r:id="rId12"/>
    <p:sldId id="438" r:id="rId13"/>
    <p:sldId id="439" r:id="rId14"/>
    <p:sldId id="440" r:id="rId15"/>
    <p:sldId id="441" r:id="rId16"/>
    <p:sldId id="443" r:id="rId17"/>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D1C9C0"/>
    <a:srgbClr val="857363"/>
    <a:srgbClr val="A39382"/>
    <a:srgbClr val="717363"/>
    <a:srgbClr val="EBE7DD"/>
    <a:srgbClr val="FFFFFF"/>
    <a:srgbClr val="00124D"/>
    <a:srgbClr val="E3E2E3"/>
    <a:srgbClr val="E2E3E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1509" autoAdjust="0"/>
  </p:normalViewPr>
  <p:slideViewPr>
    <p:cSldViewPr snapToGrid="0">
      <p:cViewPr varScale="1">
        <p:scale>
          <a:sx n="72" d="100"/>
          <a:sy n="72" d="100"/>
        </p:scale>
        <p:origin x="-82" y="-374"/>
      </p:cViewPr>
      <p:guideLst>
        <p:guide orient="horz" pos="2493"/>
        <p:guide orient="horz" pos="770"/>
        <p:guide orient="horz" pos="215"/>
        <p:guide orient="horz" pos="2853"/>
        <p:guide pos="5551"/>
        <p:guide pos="2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5" d="100"/>
          <a:sy n="55" d="100"/>
        </p:scale>
        <p:origin x="-2832"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5C1FA242-3D10-5247-9443-488EE2F2AB4E}" type="datetimeFigureOut">
              <a:rPr lang="en-US"/>
              <a:pPr>
                <a:defRPr/>
              </a:pPr>
              <a:t>3/9/2015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3662922-101C-8842-AA6C-D150C63BA760}" type="slidenum">
              <a:rPr lang="en-US"/>
              <a:pPr>
                <a:defRPr/>
              </a:pPr>
              <a:t>‹#›</a:t>
            </a:fld>
            <a:endParaRPr lang="en-US" dirty="0"/>
          </a:p>
        </p:txBody>
      </p:sp>
    </p:spTree>
    <p:extLst>
      <p:ext uri="{BB962C8B-B14F-4D97-AF65-F5344CB8AC3E}">
        <p14:creationId xmlns="" xmlns:p14="http://schemas.microsoft.com/office/powerpoint/2010/main" val="11749497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48C3524-7644-534C-884A-1C88B694711C}" type="datetimeFigureOut">
              <a:rPr lang="en-US"/>
              <a:pPr>
                <a:defRPr/>
              </a:pPr>
              <a:t>3/9/2015</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D3E5B2AF-A94F-6A48-85A6-AB521DAC3461}" type="slidenum">
              <a:rPr lang="en-US"/>
              <a:pPr>
                <a:defRPr/>
              </a:pPr>
              <a:t>‹#›</a:t>
            </a:fld>
            <a:endParaRPr lang="en-US" dirty="0"/>
          </a:p>
        </p:txBody>
      </p:sp>
    </p:spTree>
    <p:extLst>
      <p:ext uri="{BB962C8B-B14F-4D97-AF65-F5344CB8AC3E}">
        <p14:creationId xmlns="" xmlns:p14="http://schemas.microsoft.com/office/powerpoint/2010/main" val="181489315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3E5B2AF-A94F-6A48-85A6-AB521DAC3461}"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EDFC3F-A1A6-42E2-8CA1-2683ADF2F52B}"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AF26C2-0776-4155-95B1-758B666DDBE3}"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0E3F71-9125-4211-9788-E8C461145679}" type="slidenum">
              <a:rPr lang="en-US" smtClean="0"/>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E5B2AF-A94F-6A48-85A6-AB521DAC3461}" type="slidenum">
              <a:rPr lang="en-US" smtClean="0"/>
              <a:pPr>
                <a:defRPr/>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EA3602-C08E-40AD-AB48-B2CD50502011}"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marL="232589" indent="-232589" eaLnBrk="1" hangingPunct="1">
              <a:buFontTx/>
              <a:buAutoNum type="arabicPeriod"/>
            </a:pPr>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17191F-918F-4572-9AF1-FAA30216A1A2}"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	</a:t>
            </a:r>
          </a:p>
          <a:p>
            <a:pPr eaLnBrk="1" hangingPunct="1"/>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D7F8E6-FDFD-4F4D-8C9E-713FA5D05171}"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02DD55-37C5-4361-8E47-CEB691951D38}"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36836A-D6E4-4AA2-A746-8A1EF61DF42C}"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FC3DC7-C486-4269-BC9B-527EE2916761}"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C48849-B0BB-4718-92B8-31B4313AD0C7}"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9DCE50-C83E-46F9-B569-82D96BA00E29}"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Flagscape printer friendly cover">
    <p:spTree>
      <p:nvGrpSpPr>
        <p:cNvPr id="1" name=""/>
        <p:cNvGrpSpPr/>
        <p:nvPr/>
      </p:nvGrpSpPr>
      <p:grpSpPr>
        <a:xfrm>
          <a:off x="0" y="0"/>
          <a:ext cx="0" cy="0"/>
          <a:chOff x="0" y="0"/>
          <a:chExt cx="0" cy="0"/>
        </a:xfrm>
      </p:grpSpPr>
      <p:pic>
        <p:nvPicPr>
          <p:cNvPr id="9" name="Picture 9" descr="multi_superG_red_right_MASTER_PANTONE.eps"/>
          <p:cNvPicPr>
            <a:picLocks noChangeAspect="1"/>
          </p:cNvPicPr>
          <p:nvPr userDrawn="1"/>
        </p:nvPicPr>
        <p:blipFill>
          <a:blip r:embed="rId2">
            <a:extLst>
              <a:ext uri="{28A0092B-C50C-407E-A947-70E740481C1C}">
                <a14:useLocalDpi xmlns="" xmlns:a14="http://schemas.microsoft.com/office/drawing/2010/main" val="0"/>
              </a:ext>
            </a:extLst>
          </a:blip>
          <a:srcRect l="6138" t="3410" r="655" b="39068"/>
          <a:stretch>
            <a:fillRect/>
          </a:stretch>
        </p:blipFill>
        <p:spPr bwMode="auto">
          <a:xfrm>
            <a:off x="0" y="1221582"/>
            <a:ext cx="9144000" cy="2736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332334" y="1437302"/>
            <a:ext cx="5515184" cy="725771"/>
          </a:xfrm>
        </p:spPr>
        <p:txBody>
          <a:bodyPr vert="horz" lIns="0" tIns="0" rIns="0" bIns="0" rtlCol="0" anchor="t" anchorCtr="0">
            <a:noAutofit/>
          </a:bodyPr>
          <a:lstStyle>
            <a:lvl1pPr>
              <a:defRPr lang="en-US" sz="3600" cap="none" dirty="0">
                <a:solidFill>
                  <a:srgbClr val="FFFFFF"/>
                </a:solidFill>
              </a:defRPr>
            </a:lvl1pPr>
          </a:lstStyle>
          <a:p>
            <a:pPr lvl="0"/>
            <a:r>
              <a:rPr lang="en-US" dirty="0" smtClean="0"/>
              <a:t>Click to edit Master title style</a:t>
            </a:r>
            <a:endParaRPr lang="en-US" dirty="0"/>
          </a:p>
        </p:txBody>
      </p:sp>
      <p:sp>
        <p:nvSpPr>
          <p:cNvPr id="8" name="Subtitle 2"/>
          <p:cNvSpPr>
            <a:spLocks noGrp="1"/>
          </p:cNvSpPr>
          <p:nvPr>
            <p:ph type="subTitle" idx="1"/>
          </p:nvPr>
        </p:nvSpPr>
        <p:spPr>
          <a:xfrm>
            <a:off x="332335" y="2263142"/>
            <a:ext cx="5515185" cy="309353"/>
          </a:xfrm>
          <a:prstGeom prst="rect">
            <a:avLst/>
          </a:prstGeom>
        </p:spPr>
        <p:txBody>
          <a:bodyPr lIns="0" tIns="0" rIns="0" bIns="0" anchor="t">
            <a:noAutofit/>
          </a:bodyPr>
          <a:lstStyle>
            <a:lvl1pPr marL="0" indent="0" algn="l">
              <a:buNone/>
              <a:defRPr sz="2000" b="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Content Placeholder 10"/>
          <p:cNvSpPr>
            <a:spLocks noGrp="1"/>
          </p:cNvSpPr>
          <p:nvPr>
            <p:ph sz="quarter" idx="10"/>
          </p:nvPr>
        </p:nvSpPr>
        <p:spPr>
          <a:xfrm>
            <a:off x="332335" y="2592324"/>
            <a:ext cx="5515185" cy="233363"/>
          </a:xfrm>
          <a:prstGeom prst="rect">
            <a:avLst/>
          </a:prstGeom>
        </p:spPr>
        <p:txBody>
          <a:bodyPr lIns="0" rIns="0" bIns="0"/>
          <a:lstStyle>
            <a:lvl1pPr marL="0" indent="0">
              <a:buNone/>
              <a:defRPr sz="1600" b="0">
                <a:solidFill>
                  <a:srgbClr val="FFFFFF"/>
                </a:solidFill>
                <a:latin typeface="Calibri"/>
                <a:cs typeface="Calibri"/>
              </a:defRPr>
            </a:lvl1pPr>
            <a:lvl2pPr marL="228600" indent="0">
              <a:buNone/>
              <a:defRPr sz="1400" b="0">
                <a:solidFill>
                  <a:schemeClr val="bg1"/>
                </a:solidFill>
              </a:defRPr>
            </a:lvl2pPr>
            <a:lvl3pPr marL="460375" indent="0">
              <a:buNone/>
              <a:defRPr sz="1400" b="0">
                <a:solidFill>
                  <a:schemeClr val="bg1"/>
                </a:solidFill>
              </a:defRPr>
            </a:lvl3pPr>
            <a:lvl4pPr marL="687388" indent="0">
              <a:buNone/>
              <a:defRPr sz="1400" b="0">
                <a:solidFill>
                  <a:schemeClr val="bg1"/>
                </a:solidFill>
              </a:defRPr>
            </a:lvl4pPr>
            <a:lvl5pPr marL="914400" indent="0">
              <a:buNone/>
              <a:defRPr sz="1400" b="0">
                <a:solidFill>
                  <a:schemeClr val="bg1"/>
                </a:solidFill>
              </a:defRPr>
            </a:lvl5pPr>
          </a:lstStyle>
          <a:p>
            <a:pPr lvl="0"/>
            <a:r>
              <a:rPr lang="en-US" dirty="0" smtClean="0"/>
              <a:t>Click to edit Master text styles</a:t>
            </a:r>
          </a:p>
        </p:txBody>
      </p:sp>
      <p:pic>
        <p:nvPicPr>
          <p:cNvPr id="11" name="Picture 10" descr="bac_lo1_rgb_h.png"/>
          <p:cNvPicPr>
            <a:picLocks noChangeAspect="1"/>
          </p:cNvPicPr>
          <p:nvPr userDrawn="1"/>
        </p:nvPicPr>
        <p:blipFill>
          <a:blip r:embed="rId3"/>
          <a:stretch>
            <a:fillRect/>
          </a:stretch>
        </p:blipFill>
        <p:spPr>
          <a:xfrm>
            <a:off x="6685107" y="4673003"/>
            <a:ext cx="2189018" cy="233131"/>
          </a:xfrm>
          <a:prstGeom prst="rect">
            <a:avLst/>
          </a:prstGeom>
        </p:spPr>
      </p:pic>
    </p:spTree>
    <p:extLst>
      <p:ext uri="{BB962C8B-B14F-4D97-AF65-F5344CB8AC3E}">
        <p14:creationId xmlns="" xmlns:p14="http://schemas.microsoft.com/office/powerpoint/2010/main" val="55180885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2"/>
          <p:cNvSpPr>
            <a:spLocks noGrp="1"/>
          </p:cNvSpPr>
          <p:nvPr>
            <p:ph type="title"/>
          </p:nvPr>
        </p:nvSpPr>
        <p:spPr>
          <a:xfrm>
            <a:off x="332749" y="82296"/>
            <a:ext cx="8474043" cy="608192"/>
          </a:xfrm>
        </p:spPr>
        <p:txBody>
          <a:body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D54DC402-F286-E04A-AD7D-8F1B5AAF7F64}" type="slidenum">
              <a:rPr lang="en-US"/>
              <a:pPr>
                <a:defRPr/>
              </a:pPr>
              <a:t>‹#›</a:t>
            </a:fld>
            <a:endParaRPr lang="en-US" dirty="0"/>
          </a:p>
        </p:txBody>
      </p:sp>
      <p:sp>
        <p:nvSpPr>
          <p:cNvPr id="4" name="Date Placeholder 2"/>
          <p:cNvSpPr>
            <a:spLocks noGrp="1"/>
          </p:cNvSpPr>
          <p:nvPr>
            <p:ph type="dt" sz="half" idx="11"/>
          </p:nvPr>
        </p:nvSpPr>
        <p:spPr/>
        <p:txBody>
          <a:bodyPr/>
          <a:lstStyle>
            <a:lvl1pPr>
              <a:defRPr/>
            </a:lvl1pPr>
          </a:lstStyle>
          <a:p>
            <a:pPr>
              <a:defRPr/>
            </a:pPr>
            <a:endParaRPr dirty="0"/>
          </a:p>
        </p:txBody>
      </p:sp>
    </p:spTree>
    <p:extLst>
      <p:ext uri="{BB962C8B-B14F-4D97-AF65-F5344CB8AC3E}">
        <p14:creationId xmlns="" xmlns:p14="http://schemas.microsoft.com/office/powerpoint/2010/main" val="113335127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14375" y="996950"/>
            <a:ext cx="7972425" cy="3597275"/>
          </a:xfrm>
          <a:prstGeom prst="rect">
            <a:avLst/>
          </a:prstGeom>
        </p:spPr>
        <p:txBody>
          <a:bodyPr/>
          <a:lstStyle>
            <a:lvl1pPr>
              <a:buFont typeface="Arial" pitchFamily="34" charset="0"/>
              <a:buChar char="•"/>
              <a:defRPr b="0"/>
            </a:lvl1pPr>
            <a:lvl2pPr>
              <a:buSzPct val="120000"/>
              <a:buFont typeface="Arial" pitchFamily="34" charset="0"/>
              <a:buChar char="•"/>
              <a:defRPr b="0"/>
            </a:lvl2pPr>
            <a:lvl3pPr>
              <a:buSzPct val="80000"/>
              <a:defRPr b="0"/>
            </a:lvl3pPr>
            <a:lvl4pPr>
              <a:buFont typeface="Arial" pitchFamily="34" charset="0"/>
              <a:buChar cha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ln/>
        </p:spPr>
        <p:txBody>
          <a:bodyPr/>
          <a:lstStyle>
            <a:lvl1pPr>
              <a:defRPr/>
            </a:lvl1pPr>
          </a:lstStyle>
          <a:p>
            <a:pPr>
              <a:defRPr/>
            </a:pPr>
            <a:endParaRPr/>
          </a:p>
        </p:txBody>
      </p:sp>
      <p:sp>
        <p:nvSpPr>
          <p:cNvPr id="5" name="Rectangle 5"/>
          <p:cNvSpPr>
            <a:spLocks noGrp="1" noChangeArrowheads="1"/>
          </p:cNvSpPr>
          <p:nvPr>
            <p:ph type="sldNum" sz="quarter" idx="11"/>
          </p:nvPr>
        </p:nvSpPr>
        <p:spPr>
          <a:ln/>
        </p:spPr>
        <p:txBody>
          <a:bodyPr/>
          <a:lstStyle>
            <a:lvl1pPr>
              <a:defRPr/>
            </a:lvl1pPr>
          </a:lstStyle>
          <a:p>
            <a:pPr>
              <a:defRPr/>
            </a:pPr>
            <a:fld id="{59891A2F-F2BE-4FB1-B4B8-48B9DF5A1E49}" type="slidenum">
              <a:rPr lang="en-US"/>
              <a:pPr>
                <a:defRPr/>
              </a:pPr>
              <a:t>‹#›</a:t>
            </a:fld>
            <a:endParaRPr lang="en-US" dirty="0"/>
          </a:p>
        </p:txBody>
      </p:sp>
      <p:sp>
        <p:nvSpPr>
          <p:cNvPr id="6" name="Rectangle 6"/>
          <p:cNvSpPr>
            <a:spLocks noGrp="1" noChangeArrowheads="1"/>
          </p:cNvSpPr>
          <p:nvPr>
            <p:ph type="ftr" sz="quarter" idx="12"/>
          </p:nvPr>
        </p:nvSpPr>
        <p:spPr>
          <a:xfrm>
            <a:off x="457200" y="4800600"/>
            <a:ext cx="4114800" cy="342900"/>
          </a:xfrm>
          <a:prstGeom prst="rect">
            <a:avLst/>
          </a:prstGeom>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38EAFC-155D-434D-ADC6-947F8EFC139B}" type="datetime1">
              <a:rPr lang="en-US"/>
              <a:pPr>
                <a:defRPr/>
              </a:pPr>
              <a:t>3/9/2015</a:t>
            </a:fld>
            <a:endParaRPr lang="en-US" dirty="0"/>
          </a:p>
        </p:txBody>
      </p:sp>
      <p:sp>
        <p:nvSpPr>
          <p:cNvPr id="6"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BE605C-BFE1-4BED-9E14-48176224688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882706-464A-4283-9062-42CC70D9B7BF}" type="datetime1">
              <a:rPr lang="en-US"/>
              <a:pPr>
                <a:defRPr/>
              </a:pPr>
              <a:t>3/9/2015</a:t>
            </a:fld>
            <a:endParaRPr lang="en-US" dirty="0"/>
          </a:p>
        </p:txBody>
      </p:sp>
      <p:sp>
        <p:nvSpPr>
          <p:cNvPr id="3"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C300298-4140-4535-866A-5CF57BC71D5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ordmark printer friendly cover">
    <p:bg>
      <p:bgRef idx="1001">
        <a:schemeClr val="bg1"/>
      </p:bgRef>
    </p:bg>
    <p:spTree>
      <p:nvGrpSpPr>
        <p:cNvPr id="1" name=""/>
        <p:cNvGrpSpPr/>
        <p:nvPr/>
      </p:nvGrpSpPr>
      <p:grpSpPr>
        <a:xfrm>
          <a:off x="0" y="0"/>
          <a:ext cx="0" cy="0"/>
          <a:chOff x="0" y="0"/>
          <a:chExt cx="0" cy="0"/>
        </a:xfrm>
      </p:grpSpPr>
      <p:sp>
        <p:nvSpPr>
          <p:cNvPr id="14" name="Title 1"/>
          <p:cNvSpPr>
            <a:spLocks noGrp="1"/>
          </p:cNvSpPr>
          <p:nvPr>
            <p:ph type="ctrTitle"/>
          </p:nvPr>
        </p:nvSpPr>
        <p:spPr>
          <a:xfrm>
            <a:off x="332334" y="1437302"/>
            <a:ext cx="5515184" cy="725771"/>
          </a:xfrm>
        </p:spPr>
        <p:txBody>
          <a:bodyPr vert="horz" lIns="0" tIns="0" rIns="0" bIns="0" rtlCol="0" anchor="t" anchorCtr="0">
            <a:noAutofit/>
          </a:bodyPr>
          <a:lstStyle>
            <a:lvl1pPr>
              <a:defRPr lang="en-US" sz="3600" cap="none" dirty="0">
                <a:solidFill>
                  <a:srgbClr val="FFFFFF"/>
                </a:solidFill>
              </a:defRPr>
            </a:lvl1pPr>
          </a:lstStyle>
          <a:p>
            <a:pPr lvl="0"/>
            <a:r>
              <a:rPr lang="en-US" dirty="0" smtClean="0"/>
              <a:t>Click to edit Master title style</a:t>
            </a:r>
            <a:endParaRPr lang="en-US" dirty="0"/>
          </a:p>
        </p:txBody>
      </p:sp>
      <p:sp>
        <p:nvSpPr>
          <p:cNvPr id="15" name="Subtitle 2"/>
          <p:cNvSpPr>
            <a:spLocks noGrp="1"/>
          </p:cNvSpPr>
          <p:nvPr>
            <p:ph type="subTitle" idx="1"/>
          </p:nvPr>
        </p:nvSpPr>
        <p:spPr>
          <a:xfrm>
            <a:off x="332335" y="2263142"/>
            <a:ext cx="5515185" cy="309353"/>
          </a:xfrm>
          <a:prstGeom prst="rect">
            <a:avLst/>
          </a:prstGeom>
        </p:spPr>
        <p:txBody>
          <a:bodyPr lIns="0" tIns="0" rIns="0" bIns="0" anchor="t">
            <a:noAutofit/>
          </a:bodyPr>
          <a:lstStyle>
            <a:lvl1pPr marL="0" indent="0" algn="l">
              <a:buNone/>
              <a:defRPr sz="2000" b="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Content Placeholder 10"/>
          <p:cNvSpPr>
            <a:spLocks noGrp="1"/>
          </p:cNvSpPr>
          <p:nvPr>
            <p:ph sz="quarter" idx="10"/>
          </p:nvPr>
        </p:nvSpPr>
        <p:spPr>
          <a:xfrm>
            <a:off x="332335" y="2592324"/>
            <a:ext cx="5515185" cy="233363"/>
          </a:xfrm>
          <a:prstGeom prst="rect">
            <a:avLst/>
          </a:prstGeom>
        </p:spPr>
        <p:txBody>
          <a:bodyPr lIns="0" rIns="0" bIns="0"/>
          <a:lstStyle>
            <a:lvl1pPr marL="0" indent="0">
              <a:buNone/>
              <a:defRPr sz="1600" b="0">
                <a:solidFill>
                  <a:srgbClr val="FFFFFF"/>
                </a:solidFill>
                <a:latin typeface="Calibri"/>
                <a:cs typeface="Calibri"/>
              </a:defRPr>
            </a:lvl1pPr>
            <a:lvl2pPr marL="228600" indent="0">
              <a:buNone/>
              <a:defRPr sz="1400" b="0">
                <a:solidFill>
                  <a:schemeClr val="bg1"/>
                </a:solidFill>
              </a:defRPr>
            </a:lvl2pPr>
            <a:lvl3pPr marL="460375" indent="0">
              <a:buNone/>
              <a:defRPr sz="1400" b="0">
                <a:solidFill>
                  <a:schemeClr val="bg1"/>
                </a:solidFill>
              </a:defRPr>
            </a:lvl3pPr>
            <a:lvl4pPr marL="687388" indent="0">
              <a:buNone/>
              <a:defRPr sz="1400" b="0">
                <a:solidFill>
                  <a:schemeClr val="bg1"/>
                </a:solidFill>
              </a:defRPr>
            </a:lvl4pPr>
            <a:lvl5pPr marL="914400" indent="0">
              <a:buNone/>
              <a:defRPr sz="1400" b="0">
                <a:solidFill>
                  <a:schemeClr val="bg1"/>
                </a:solidFill>
              </a:defRPr>
            </a:lvl5pPr>
          </a:lstStyle>
          <a:p>
            <a:pPr lvl="0"/>
            <a:r>
              <a:rPr lang="en-US" dirty="0" smtClean="0"/>
              <a:t>Click to edit Master text styles</a:t>
            </a:r>
          </a:p>
        </p:txBody>
      </p:sp>
      <p:pic>
        <p:nvPicPr>
          <p:cNvPr id="7" name="Picture 6" descr="bac_lo1_rgb_h.png"/>
          <p:cNvPicPr>
            <a:picLocks noChangeAspect="1"/>
          </p:cNvPicPr>
          <p:nvPr userDrawn="1"/>
        </p:nvPicPr>
        <p:blipFill>
          <a:blip r:embed="rId2"/>
          <a:stretch>
            <a:fillRect/>
          </a:stretch>
        </p:blipFill>
        <p:spPr>
          <a:xfrm>
            <a:off x="6685107" y="4673003"/>
            <a:ext cx="2189018" cy="233131"/>
          </a:xfrm>
          <a:prstGeom prst="rect">
            <a:avLst/>
          </a:prstGeom>
        </p:spPr>
      </p:pic>
      <p:pic>
        <p:nvPicPr>
          <p:cNvPr id="5" name="Picture 7" descr="BofA_pattern2 Wordmark-RED_BGsm.jpg"/>
          <p:cNvPicPr>
            <a:picLocks noChangeAspect="1"/>
          </p:cNvPicPr>
          <p:nvPr userDrawn="1"/>
        </p:nvPicPr>
        <p:blipFill>
          <a:blip r:embed="rId3"/>
          <a:srcRect t="-370" r="850" b="-945"/>
          <a:stretch>
            <a:fillRect/>
          </a:stretch>
        </p:blipFill>
        <p:spPr bwMode="auto">
          <a:xfrm>
            <a:off x="0" y="1201987"/>
            <a:ext cx="9144000" cy="2779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08077790"/>
      </p:ext>
    </p:extLst>
  </p:cSld>
  <p:clrMapOvr>
    <a:overrideClrMapping bg1="lt1" tx1="dk1" bg2="lt2" tx2="dk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Section Header - with image">
    <p:bg>
      <p:bgRef idx="1001">
        <a:schemeClr val="bg1"/>
      </p:bgRef>
    </p:bg>
    <p:spTree>
      <p:nvGrpSpPr>
        <p:cNvPr id="1" name=""/>
        <p:cNvGrpSpPr/>
        <p:nvPr/>
      </p:nvGrpSpPr>
      <p:grpSpPr>
        <a:xfrm>
          <a:off x="0" y="0"/>
          <a:ext cx="0" cy="0"/>
          <a:chOff x="0" y="0"/>
          <a:chExt cx="0" cy="0"/>
        </a:xfrm>
      </p:grpSpPr>
      <p:pic>
        <p:nvPicPr>
          <p:cNvPr id="14" name="Picture 9" descr="multi_superG_red_right_MASTER_PANTONE.eps"/>
          <p:cNvPicPr>
            <a:picLocks noChangeAspect="1"/>
          </p:cNvPicPr>
          <p:nvPr userDrawn="1"/>
        </p:nvPicPr>
        <p:blipFill>
          <a:blip r:embed="rId2">
            <a:extLst>
              <a:ext uri="{28A0092B-C50C-407E-A947-70E740481C1C}">
                <a14:useLocalDpi xmlns="" xmlns:a14="http://schemas.microsoft.com/office/drawing/2010/main" val="0"/>
              </a:ext>
            </a:extLst>
          </a:blip>
          <a:srcRect l="6138" t="3410" r="655" b="39068"/>
          <a:stretch>
            <a:fillRect/>
          </a:stretch>
        </p:blipFill>
        <p:spPr bwMode="auto">
          <a:xfrm>
            <a:off x="0" y="1221582"/>
            <a:ext cx="9144000" cy="2736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Chicago_NIFB_082311_1027.jpg"/>
          <p:cNvPicPr>
            <a:picLocks noChangeAspect="1"/>
          </p:cNvPicPr>
          <p:nvPr userDrawn="1"/>
        </p:nvPicPr>
        <p:blipFill rotWithShape="1">
          <a:blip r:embed="rId3" cstate="print">
            <a:alphaModFix/>
            <a:extLst>
              <a:ext uri="{28A0092B-C50C-407E-A947-70E740481C1C}">
                <a14:useLocalDpi xmlns:a14="http://schemas.microsoft.com/office/drawing/2010/main" xmlns=""/>
              </a:ext>
            </a:extLst>
          </a:blip>
          <a:srcRect t="7569" b="13546"/>
          <a:stretch/>
        </p:blipFill>
        <p:spPr>
          <a:xfrm>
            <a:off x="5067066" y="1221583"/>
            <a:ext cx="4076937" cy="2726531"/>
          </a:xfrm>
          <a:prstGeom prst="rect">
            <a:avLst/>
          </a:prstGeom>
        </p:spPr>
      </p:pic>
      <p:sp>
        <p:nvSpPr>
          <p:cNvPr id="23" name="Title 1"/>
          <p:cNvSpPr>
            <a:spLocks noGrp="1"/>
          </p:cNvSpPr>
          <p:nvPr>
            <p:ph type="ctrTitle"/>
          </p:nvPr>
        </p:nvSpPr>
        <p:spPr>
          <a:xfrm>
            <a:off x="476028" y="1682230"/>
            <a:ext cx="4657677" cy="433952"/>
          </a:xfrm>
        </p:spPr>
        <p:txBody>
          <a:bodyPr vert="horz" lIns="0" tIns="0" rIns="0" bIns="0" rtlCol="0" anchor="t" anchorCtr="0">
            <a:noAutofit/>
          </a:bodyPr>
          <a:lstStyle>
            <a:lvl1pPr>
              <a:defRPr lang="en-US" sz="2800" cap="none" dirty="0">
                <a:solidFill>
                  <a:srgbClr val="FFFFFF"/>
                </a:solidFill>
              </a:defRPr>
            </a:lvl1pPr>
          </a:lstStyle>
          <a:p>
            <a:pPr lvl="0"/>
            <a:r>
              <a:rPr lang="en-US" dirty="0" smtClean="0"/>
              <a:t>Click to edit Master title style</a:t>
            </a:r>
            <a:endParaRPr lang="en-US" dirty="0"/>
          </a:p>
        </p:txBody>
      </p:sp>
      <p:sp>
        <p:nvSpPr>
          <p:cNvPr id="8" name="Rectangle 7"/>
          <p:cNvSpPr>
            <a:spLocks noChangeArrowheads="1"/>
          </p:cNvSpPr>
          <p:nvPr userDrawn="1"/>
        </p:nvSpPr>
        <p:spPr bwMode="auto">
          <a:xfrm>
            <a:off x="0" y="4481947"/>
            <a:ext cx="9144000" cy="661555"/>
          </a:xfrm>
          <a:prstGeom prst="rect">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0" hangingPunct="0"/>
            <a:endParaRPr lang="en-US" sz="2400">
              <a:solidFill>
                <a:srgbClr val="000000"/>
              </a:solidFill>
            </a:endParaRPr>
          </a:p>
        </p:txBody>
      </p:sp>
      <p:pic>
        <p:nvPicPr>
          <p:cNvPr id="10" name="Picture 9" descr="bac_lo1_rgb_h.png"/>
          <p:cNvPicPr>
            <a:picLocks noChangeAspect="1"/>
          </p:cNvPicPr>
          <p:nvPr userDrawn="1"/>
        </p:nvPicPr>
        <p:blipFill>
          <a:blip r:embed="rId4"/>
          <a:stretch>
            <a:fillRect/>
          </a:stretch>
        </p:blipFill>
        <p:spPr>
          <a:xfrm>
            <a:off x="6685107" y="4673003"/>
            <a:ext cx="2189018" cy="233131"/>
          </a:xfrm>
          <a:prstGeom prst="rect">
            <a:avLst/>
          </a:prstGeom>
        </p:spPr>
      </p:pic>
      <p:sp>
        <p:nvSpPr>
          <p:cNvPr id="13" name="Text Box 6"/>
          <p:cNvSpPr txBox="1">
            <a:spLocks noChangeArrowheads="1"/>
          </p:cNvSpPr>
          <p:nvPr userDrawn="1"/>
        </p:nvSpPr>
        <p:spPr bwMode="auto">
          <a:xfrm>
            <a:off x="4894525" y="3183828"/>
            <a:ext cx="3925887" cy="1117600"/>
          </a:xfrm>
          <a:prstGeom prst="rect">
            <a:avLst/>
          </a:prstGeom>
          <a:solidFill>
            <a:schemeClr val="bg2">
              <a:alpha val="80000"/>
            </a:schemeClr>
          </a:solidFill>
          <a:ln w="9525">
            <a:noFill/>
            <a:miter lim="800000"/>
            <a:headEnd/>
            <a:tailEnd/>
          </a:ln>
        </p:spPr>
        <p:txBody>
          <a:bodyPr/>
          <a:lstStyle>
            <a:lvl1pPr algn="ctr" defTabSz="457200" eaLnBrk="0" hangingPunct="0">
              <a:defRPr sz="1200">
                <a:solidFill>
                  <a:schemeClr val="tx1"/>
                </a:solidFill>
                <a:latin typeface="Arial" charset="0"/>
                <a:ea typeface="Geneva" charset="0"/>
              </a:defRPr>
            </a:lvl1pPr>
            <a:lvl2pPr marL="742950" indent="-285750" algn="ctr" defTabSz="457200" eaLnBrk="0" hangingPunct="0">
              <a:defRPr sz="1200">
                <a:solidFill>
                  <a:schemeClr val="tx1"/>
                </a:solidFill>
                <a:latin typeface="Arial" charset="0"/>
                <a:ea typeface="Geneva" charset="0"/>
              </a:defRPr>
            </a:lvl2pPr>
            <a:lvl3pPr marL="1143000" indent="-228600" algn="ctr" defTabSz="457200" eaLnBrk="0" hangingPunct="0">
              <a:defRPr sz="1200">
                <a:solidFill>
                  <a:schemeClr val="tx1"/>
                </a:solidFill>
                <a:latin typeface="Arial" charset="0"/>
                <a:ea typeface="Geneva" charset="0"/>
              </a:defRPr>
            </a:lvl3pPr>
            <a:lvl4pPr marL="1600200" indent="-228600" algn="ctr" defTabSz="457200" eaLnBrk="0" hangingPunct="0">
              <a:defRPr sz="1200">
                <a:solidFill>
                  <a:schemeClr val="tx1"/>
                </a:solidFill>
                <a:latin typeface="Arial" charset="0"/>
                <a:ea typeface="Geneva" charset="0"/>
              </a:defRPr>
            </a:lvl4pPr>
            <a:lvl5pPr marL="2057400" indent="-228600" algn="ctr" defTabSz="457200" eaLnBrk="0" hangingPunct="0">
              <a:defRPr sz="1200">
                <a:solidFill>
                  <a:schemeClr val="tx1"/>
                </a:solidFill>
                <a:latin typeface="Arial" charset="0"/>
                <a:ea typeface="Geneva" charset="0"/>
              </a:defRPr>
            </a:lvl5pPr>
            <a:lvl6pPr marL="2514600" indent="-228600" algn="ctr" eaLnBrk="0" fontAlgn="base" hangingPunct="0">
              <a:spcBef>
                <a:spcPct val="0"/>
              </a:spcBef>
              <a:spcAft>
                <a:spcPct val="0"/>
              </a:spcAft>
              <a:defRPr sz="1200">
                <a:solidFill>
                  <a:schemeClr val="tx1"/>
                </a:solidFill>
                <a:latin typeface="Arial" charset="0"/>
                <a:ea typeface="Geneva" charset="0"/>
              </a:defRPr>
            </a:lvl6pPr>
            <a:lvl7pPr marL="2971800" indent="-228600" algn="ctr" eaLnBrk="0" fontAlgn="base" hangingPunct="0">
              <a:spcBef>
                <a:spcPct val="0"/>
              </a:spcBef>
              <a:spcAft>
                <a:spcPct val="0"/>
              </a:spcAft>
              <a:defRPr sz="1200">
                <a:solidFill>
                  <a:schemeClr val="tx1"/>
                </a:solidFill>
                <a:latin typeface="Arial" charset="0"/>
                <a:ea typeface="Geneva" charset="0"/>
              </a:defRPr>
            </a:lvl7pPr>
            <a:lvl8pPr marL="3429000" indent="-228600" algn="ctr" eaLnBrk="0" fontAlgn="base" hangingPunct="0">
              <a:spcBef>
                <a:spcPct val="0"/>
              </a:spcBef>
              <a:spcAft>
                <a:spcPct val="0"/>
              </a:spcAft>
              <a:defRPr sz="1200">
                <a:solidFill>
                  <a:schemeClr val="tx1"/>
                </a:solidFill>
                <a:latin typeface="Arial" charset="0"/>
                <a:ea typeface="Geneva" charset="0"/>
              </a:defRPr>
            </a:lvl8pPr>
            <a:lvl9pPr marL="3886200" indent="-228600" algn="ctr" eaLnBrk="0" fontAlgn="base" hangingPunct="0">
              <a:spcBef>
                <a:spcPct val="0"/>
              </a:spcBef>
              <a:spcAft>
                <a:spcPct val="0"/>
              </a:spcAft>
              <a:defRPr sz="1200">
                <a:solidFill>
                  <a:schemeClr val="tx1"/>
                </a:solidFill>
                <a:latin typeface="Arial" charset="0"/>
                <a:ea typeface="Geneva" charset="0"/>
              </a:defRPr>
            </a:lvl9pPr>
          </a:lstStyle>
          <a:p>
            <a:pPr algn="l" eaLnBrk="1" hangingPunct="1"/>
            <a:r>
              <a:rPr lang="en-US" sz="1000" b="1" dirty="0" smtClean="0">
                <a:solidFill>
                  <a:schemeClr val="accent4"/>
                </a:solidFill>
                <a:latin typeface="Calibri" charset="0"/>
                <a:ea typeface="Calibri"/>
                <a:cs typeface="Calibri"/>
              </a:rPr>
              <a:t>Changing </a:t>
            </a:r>
            <a:r>
              <a:rPr lang="en-US" sz="1000" b="1" dirty="0">
                <a:solidFill>
                  <a:schemeClr val="accent4"/>
                </a:solidFill>
                <a:latin typeface="Calibri" charset="0"/>
                <a:ea typeface="Calibri"/>
                <a:cs typeface="Calibri"/>
              </a:rPr>
              <a:t>a photo in the image area</a:t>
            </a:r>
          </a:p>
          <a:p>
            <a:pPr algn="l" eaLnBrk="1" hangingPunct="1"/>
            <a:r>
              <a:rPr lang="en-US" sz="1000" dirty="0">
                <a:solidFill>
                  <a:schemeClr val="accent4"/>
                </a:solidFill>
                <a:latin typeface="Calibri" charset="0"/>
                <a:ea typeface="Calibri"/>
                <a:cs typeface="Calibri"/>
              </a:rPr>
              <a:t>In your menu bar select </a:t>
            </a:r>
            <a:r>
              <a:rPr lang="ja-JP" altLang="en-US" sz="1000" dirty="0">
                <a:solidFill>
                  <a:schemeClr val="accent4"/>
                </a:solidFill>
                <a:latin typeface="Calibri" charset="0"/>
                <a:ea typeface="Calibri"/>
                <a:cs typeface="Calibri"/>
              </a:rPr>
              <a:t>“</a:t>
            </a:r>
            <a:r>
              <a:rPr lang="en-US" sz="1000" dirty="0">
                <a:solidFill>
                  <a:schemeClr val="accent4"/>
                </a:solidFill>
                <a:latin typeface="Calibri" charset="0"/>
                <a:ea typeface="Calibri"/>
                <a:cs typeface="Calibri"/>
              </a:rPr>
              <a:t>View</a:t>
            </a:r>
            <a:r>
              <a:rPr lang="ja-JP" altLang="en-US" sz="1000" dirty="0">
                <a:solidFill>
                  <a:schemeClr val="accent4"/>
                </a:solidFill>
                <a:latin typeface="Calibri" charset="0"/>
                <a:ea typeface="Calibri"/>
                <a:cs typeface="Calibri"/>
              </a:rPr>
              <a:t>”</a:t>
            </a:r>
            <a:r>
              <a:rPr lang="en-US" sz="1000" dirty="0">
                <a:solidFill>
                  <a:schemeClr val="accent4"/>
                </a:solidFill>
                <a:latin typeface="Calibri" charset="0"/>
                <a:ea typeface="Calibri"/>
                <a:cs typeface="Calibri"/>
              </a:rPr>
              <a:t> &gt; </a:t>
            </a:r>
            <a:r>
              <a:rPr lang="ja-JP" altLang="en-US" sz="1000" dirty="0">
                <a:solidFill>
                  <a:schemeClr val="accent4"/>
                </a:solidFill>
                <a:latin typeface="Calibri" charset="0"/>
                <a:ea typeface="Calibri"/>
                <a:cs typeface="Calibri"/>
              </a:rPr>
              <a:t>“</a:t>
            </a:r>
            <a:r>
              <a:rPr lang="en-US" sz="1000" dirty="0">
                <a:solidFill>
                  <a:schemeClr val="accent4"/>
                </a:solidFill>
                <a:latin typeface="Calibri" charset="0"/>
                <a:ea typeface="Calibri"/>
                <a:cs typeface="Calibri"/>
              </a:rPr>
              <a:t>Master</a:t>
            </a:r>
            <a:r>
              <a:rPr lang="ja-JP" altLang="en-US" sz="1000" dirty="0">
                <a:solidFill>
                  <a:schemeClr val="accent4"/>
                </a:solidFill>
                <a:latin typeface="Calibri" charset="0"/>
                <a:ea typeface="Calibri"/>
                <a:cs typeface="Calibri"/>
              </a:rPr>
              <a:t>”</a:t>
            </a:r>
            <a:r>
              <a:rPr lang="en-US" sz="1000" dirty="0">
                <a:solidFill>
                  <a:schemeClr val="accent4"/>
                </a:solidFill>
                <a:latin typeface="Calibri" charset="0"/>
                <a:ea typeface="Calibri"/>
                <a:cs typeface="Calibri"/>
              </a:rPr>
              <a:t> &gt; </a:t>
            </a:r>
            <a:r>
              <a:rPr lang="ja-JP" altLang="en-US" sz="1000" dirty="0">
                <a:solidFill>
                  <a:schemeClr val="accent4"/>
                </a:solidFill>
                <a:latin typeface="Calibri" charset="0"/>
                <a:ea typeface="Calibri"/>
                <a:cs typeface="Calibri"/>
              </a:rPr>
              <a:t>“</a:t>
            </a:r>
            <a:r>
              <a:rPr lang="en-US" sz="1000" dirty="0">
                <a:solidFill>
                  <a:schemeClr val="accent4"/>
                </a:solidFill>
                <a:latin typeface="Calibri" charset="0"/>
                <a:ea typeface="Calibri"/>
                <a:cs typeface="Calibri"/>
              </a:rPr>
              <a:t>Slide Master</a:t>
            </a:r>
            <a:r>
              <a:rPr lang="ja-JP" altLang="en-US" sz="1000" dirty="0">
                <a:solidFill>
                  <a:schemeClr val="accent4"/>
                </a:solidFill>
                <a:latin typeface="Calibri" charset="0"/>
                <a:ea typeface="Calibri"/>
                <a:cs typeface="Calibri"/>
              </a:rPr>
              <a:t>”</a:t>
            </a:r>
            <a:endParaRPr lang="en-US" sz="1000" dirty="0">
              <a:solidFill>
                <a:schemeClr val="accent4"/>
              </a:solidFill>
              <a:latin typeface="Calibri" charset="0"/>
              <a:ea typeface="Calibri"/>
              <a:cs typeface="Calibri"/>
            </a:endParaRPr>
          </a:p>
          <a:p>
            <a:pPr algn="l" eaLnBrk="1" hangingPunct="1"/>
            <a:r>
              <a:rPr lang="en-US" sz="1000" dirty="0">
                <a:solidFill>
                  <a:schemeClr val="accent4"/>
                </a:solidFill>
                <a:latin typeface="Calibri" charset="0"/>
                <a:ea typeface="Calibri"/>
                <a:cs typeface="Calibri"/>
              </a:rPr>
              <a:t>Go to the Title Slide Master you wish to change</a:t>
            </a:r>
          </a:p>
          <a:p>
            <a:pPr algn="l" eaLnBrk="1" hangingPunct="1"/>
            <a:r>
              <a:rPr lang="en-US" sz="1000" dirty="0">
                <a:solidFill>
                  <a:schemeClr val="accent4"/>
                </a:solidFill>
                <a:latin typeface="Calibri" charset="0"/>
                <a:ea typeface="Calibri"/>
                <a:cs typeface="Calibri"/>
              </a:rPr>
              <a:t>Select the image and delete </a:t>
            </a:r>
          </a:p>
          <a:p>
            <a:pPr algn="l" eaLnBrk="1" hangingPunct="1"/>
            <a:r>
              <a:rPr lang="en-US" sz="1000" dirty="0">
                <a:solidFill>
                  <a:schemeClr val="accent4"/>
                </a:solidFill>
                <a:latin typeface="Calibri" charset="0"/>
                <a:ea typeface="Calibri"/>
                <a:cs typeface="Calibri"/>
              </a:rPr>
              <a:t>Insert new image/photo on page and crop/resize to fit image area</a:t>
            </a:r>
          </a:p>
          <a:p>
            <a:pPr algn="l" eaLnBrk="1" hangingPunct="1"/>
            <a:r>
              <a:rPr lang="en-US" sz="1000" dirty="0">
                <a:solidFill>
                  <a:schemeClr val="accent4"/>
                </a:solidFill>
                <a:latin typeface="Calibri" charset="0"/>
                <a:ea typeface="Calibri"/>
                <a:cs typeface="Calibri"/>
              </a:rPr>
              <a:t>Once the new image placement is finalized, select </a:t>
            </a:r>
            <a:r>
              <a:rPr lang="ja-JP" altLang="en-US" sz="1000" dirty="0">
                <a:solidFill>
                  <a:schemeClr val="accent4"/>
                </a:solidFill>
                <a:latin typeface="Calibri"/>
                <a:ea typeface="Calibri"/>
                <a:cs typeface="Calibri"/>
              </a:rPr>
              <a:t>“</a:t>
            </a:r>
            <a:r>
              <a:rPr lang="en-US" sz="1000" dirty="0">
                <a:solidFill>
                  <a:schemeClr val="accent4"/>
                </a:solidFill>
                <a:latin typeface="Calibri" charset="0"/>
                <a:ea typeface="Calibri"/>
                <a:cs typeface="Calibri"/>
              </a:rPr>
              <a:t>Arrange</a:t>
            </a:r>
            <a:r>
              <a:rPr lang="ja-JP" altLang="en-US" sz="1000" dirty="0">
                <a:solidFill>
                  <a:schemeClr val="accent4"/>
                </a:solidFill>
                <a:latin typeface="Calibri"/>
                <a:ea typeface="Calibri"/>
                <a:cs typeface="Calibri"/>
              </a:rPr>
              <a:t>”</a:t>
            </a:r>
            <a:r>
              <a:rPr lang="en-US" sz="1000" dirty="0">
                <a:solidFill>
                  <a:schemeClr val="accent4"/>
                </a:solidFill>
                <a:latin typeface="Calibri" charset="0"/>
                <a:ea typeface="Calibri"/>
                <a:cs typeface="Calibri"/>
              </a:rPr>
              <a:t> &gt; </a:t>
            </a:r>
            <a:r>
              <a:rPr lang="en-US" sz="1000" dirty="0" smtClean="0">
                <a:solidFill>
                  <a:schemeClr val="accent4"/>
                </a:solidFill>
                <a:latin typeface="Calibri" charset="0"/>
                <a:ea typeface="Calibri"/>
                <a:cs typeface="Calibri"/>
              </a:rPr>
              <a:t/>
            </a:r>
            <a:br>
              <a:rPr lang="en-US" sz="1000" dirty="0" smtClean="0">
                <a:solidFill>
                  <a:schemeClr val="accent4"/>
                </a:solidFill>
                <a:latin typeface="Calibri" charset="0"/>
                <a:ea typeface="Calibri"/>
                <a:cs typeface="Calibri"/>
              </a:rPr>
            </a:br>
            <a:r>
              <a:rPr lang="ja-JP" altLang="en-US" sz="1000" smtClean="0">
                <a:solidFill>
                  <a:schemeClr val="accent4"/>
                </a:solidFill>
                <a:latin typeface="Calibri"/>
                <a:ea typeface="Calibri"/>
                <a:cs typeface="Calibri"/>
              </a:rPr>
              <a:t>“</a:t>
            </a:r>
            <a:r>
              <a:rPr lang="en-US" sz="1000" dirty="0">
                <a:solidFill>
                  <a:schemeClr val="accent4"/>
                </a:solidFill>
                <a:latin typeface="Calibri" charset="0"/>
                <a:ea typeface="Calibri"/>
                <a:cs typeface="Calibri"/>
              </a:rPr>
              <a:t>Send to back</a:t>
            </a:r>
            <a:r>
              <a:rPr lang="ja-JP" altLang="en-US" sz="1000" dirty="0">
                <a:solidFill>
                  <a:schemeClr val="accent4"/>
                </a:solidFill>
                <a:latin typeface="Calibri"/>
                <a:ea typeface="Calibri"/>
                <a:cs typeface="Calibri"/>
              </a:rPr>
              <a:t>”</a:t>
            </a:r>
            <a:endParaRPr lang="en-US" sz="1000" dirty="0">
              <a:solidFill>
                <a:schemeClr val="accent4"/>
              </a:solidFill>
              <a:latin typeface="Calibri" charset="0"/>
              <a:ea typeface="Calibri"/>
              <a:cs typeface="Calibri"/>
            </a:endParaRPr>
          </a:p>
          <a:p>
            <a:pPr algn="l" eaLnBrk="1" hangingPunct="1"/>
            <a:endParaRPr lang="en-US" sz="900" b="1" dirty="0">
              <a:solidFill>
                <a:schemeClr val="accent4"/>
              </a:solidFill>
              <a:latin typeface="Calibri" charset="0"/>
              <a:ea typeface="Calibri"/>
              <a:cs typeface="Calibri"/>
            </a:endParaRPr>
          </a:p>
          <a:p>
            <a:pPr algn="l" eaLnBrk="1" hangingPunct="1"/>
            <a:r>
              <a:rPr lang="en-US" sz="1000" b="1" dirty="0">
                <a:solidFill>
                  <a:schemeClr val="accent4"/>
                </a:solidFill>
                <a:latin typeface="Calibri" charset="0"/>
                <a:ea typeface="Calibri"/>
                <a:cs typeface="Calibri"/>
              </a:rPr>
              <a:t>Delete these instructions before final use.</a:t>
            </a:r>
          </a:p>
        </p:txBody>
      </p:sp>
    </p:spTree>
    <p:extLst>
      <p:ext uri="{BB962C8B-B14F-4D97-AF65-F5344CB8AC3E}">
        <p14:creationId xmlns="" xmlns:p14="http://schemas.microsoft.com/office/powerpoint/2010/main" val="3856823473"/>
      </p:ext>
    </p:extLst>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08F6C6A0-5087-4F46-8CFB-7F70C01C8099}" type="slidenum">
              <a:rPr lang="en-US" smtClean="0"/>
              <a:pPr>
                <a:defRPr/>
              </a:pPr>
              <a:t>‹#›</a:t>
            </a:fld>
            <a:endParaRPr lang="en-US" dirty="0"/>
          </a:p>
        </p:txBody>
      </p:sp>
      <p:sp>
        <p:nvSpPr>
          <p:cNvPr id="4" name="Date Placeholder 3"/>
          <p:cNvSpPr>
            <a:spLocks noGrp="1"/>
          </p:cNvSpPr>
          <p:nvPr>
            <p:ph type="dt" sz="half" idx="11"/>
          </p:nvPr>
        </p:nvSpPr>
        <p:spPr/>
        <p:txBody>
          <a:bodyPr/>
          <a:lstStyle/>
          <a:p>
            <a:pPr>
              <a:defRPr/>
            </a:pPr>
            <a:endParaRPr lang="en-US" dirty="0"/>
          </a:p>
        </p:txBody>
      </p:sp>
      <p:sp>
        <p:nvSpPr>
          <p:cNvPr id="7" name="Text Placeholder 6"/>
          <p:cNvSpPr>
            <a:spLocks noGrp="1"/>
          </p:cNvSpPr>
          <p:nvPr>
            <p:ph type="body" sz="quarter" idx="13"/>
          </p:nvPr>
        </p:nvSpPr>
        <p:spPr>
          <a:xfrm>
            <a:off x="354013" y="924687"/>
            <a:ext cx="8456612" cy="3592115"/>
          </a:xfrm>
          <a:prstGeom prst="rect">
            <a:avLst/>
          </a:prstGeom>
        </p:spPr>
        <p:txBody>
          <a:bodyPr lIns="0" tIns="0" rIns="0" bIns="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ubhead, bullets">
    <p:spTree>
      <p:nvGrpSpPr>
        <p:cNvPr id="1" name=""/>
        <p:cNvGrpSpPr/>
        <p:nvPr/>
      </p:nvGrpSpPr>
      <p:grpSpPr>
        <a:xfrm>
          <a:off x="0" y="0"/>
          <a:ext cx="0" cy="0"/>
          <a:chOff x="0" y="0"/>
          <a:chExt cx="0" cy="0"/>
        </a:xfrm>
      </p:grpSpPr>
      <p:sp>
        <p:nvSpPr>
          <p:cNvPr id="10" name="Content Placeholder 2"/>
          <p:cNvSpPr>
            <a:spLocks noGrp="1"/>
          </p:cNvSpPr>
          <p:nvPr>
            <p:ph idx="1"/>
          </p:nvPr>
        </p:nvSpPr>
        <p:spPr>
          <a:xfrm>
            <a:off x="332748" y="1242698"/>
            <a:ext cx="8476488" cy="3435048"/>
          </a:xfrm>
          <a:prstGeom prst="rect">
            <a:avLst/>
          </a:prstGeom>
        </p:spPr>
        <p:txBody>
          <a:bodyPr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3"/>
          <p:cNvSpPr>
            <a:spLocks noGrp="1"/>
          </p:cNvSpPr>
          <p:nvPr>
            <p:ph type="body" sz="quarter" idx="19"/>
          </p:nvPr>
        </p:nvSpPr>
        <p:spPr>
          <a:xfrm>
            <a:off x="332748" y="926244"/>
            <a:ext cx="8476488" cy="274320"/>
          </a:xfrm>
          <a:prstGeom prst="rect">
            <a:avLst/>
          </a:prstGeom>
        </p:spPr>
        <p:txBody>
          <a:bodyPr lIns="0" tIns="0" rIns="0" bIns="0"/>
          <a:lstStyle>
            <a:lvl1pPr marL="0" indent="0">
              <a:buNone/>
              <a:defRPr sz="2000" b="0">
                <a:solidFill>
                  <a:schemeClr val="accent3"/>
                </a:solidFill>
              </a:defRPr>
            </a:lvl1pPr>
          </a:lstStyle>
          <a:p>
            <a:pPr lvl="0"/>
            <a:r>
              <a:rPr lang="en-US" dirty="0" smtClean="0"/>
              <a:t>Click to edit Master text styles</a:t>
            </a:r>
          </a:p>
        </p:txBody>
      </p:sp>
      <p:sp>
        <p:nvSpPr>
          <p:cNvPr id="12" name="Title 1"/>
          <p:cNvSpPr>
            <a:spLocks noGrp="1"/>
          </p:cNvSpPr>
          <p:nvPr>
            <p:ph type="title"/>
          </p:nvPr>
        </p:nvSpPr>
        <p:spPr>
          <a:xfrm>
            <a:off x="332749" y="82296"/>
            <a:ext cx="8474043" cy="608192"/>
          </a:xfrm>
        </p:spPr>
        <p:txBody>
          <a:bodyPr/>
          <a:lstStyle/>
          <a:p>
            <a:r>
              <a:rPr lang="en-US" dirty="0" smtClean="0"/>
              <a:t>Click to edit Master title style</a:t>
            </a:r>
            <a:endParaRPr lang="en-US" dirty="0"/>
          </a:p>
        </p:txBody>
      </p:sp>
      <p:sp>
        <p:nvSpPr>
          <p:cNvPr id="5" name="Slide Number Placeholder 5"/>
          <p:cNvSpPr>
            <a:spLocks noGrp="1"/>
          </p:cNvSpPr>
          <p:nvPr>
            <p:ph type="sldNum" sz="quarter" idx="20"/>
          </p:nvPr>
        </p:nvSpPr>
        <p:spPr/>
        <p:txBody>
          <a:bodyPr/>
          <a:lstStyle>
            <a:lvl1pPr>
              <a:defRPr/>
            </a:lvl1pPr>
          </a:lstStyle>
          <a:p>
            <a:pPr>
              <a:defRPr/>
            </a:pPr>
            <a:fld id="{95D6B000-EABE-6E40-8E35-45FEA4BB07CA}" type="slidenum">
              <a:rPr lang="en-US"/>
              <a:pPr>
                <a:defRPr/>
              </a:pPr>
              <a:t>‹#›</a:t>
            </a:fld>
            <a:endParaRPr lang="en-US" dirty="0"/>
          </a:p>
        </p:txBody>
      </p:sp>
      <p:sp>
        <p:nvSpPr>
          <p:cNvPr id="6" name="Date Placeholder 2"/>
          <p:cNvSpPr>
            <a:spLocks noGrp="1"/>
          </p:cNvSpPr>
          <p:nvPr>
            <p:ph type="dt" sz="half" idx="21"/>
          </p:nvPr>
        </p:nvSpPr>
        <p:spPr/>
        <p:txBody>
          <a:bodyPr/>
          <a:lstStyle>
            <a:lvl1pPr>
              <a:defRPr/>
            </a:lvl1pPr>
          </a:lstStyle>
          <a:p>
            <a:pPr>
              <a:defRPr/>
            </a:pPr>
            <a:endParaRPr dirty="0"/>
          </a:p>
        </p:txBody>
      </p:sp>
    </p:spTree>
    <p:extLst>
      <p:ext uri="{BB962C8B-B14F-4D97-AF65-F5344CB8AC3E}">
        <p14:creationId xmlns="" xmlns:p14="http://schemas.microsoft.com/office/powerpoint/2010/main" val="283446479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2"/>
          <p:cNvSpPr>
            <a:spLocks noGrp="1"/>
          </p:cNvSpPr>
          <p:nvPr>
            <p:ph idx="1"/>
          </p:nvPr>
        </p:nvSpPr>
        <p:spPr>
          <a:xfrm>
            <a:off x="332748" y="1255166"/>
            <a:ext cx="4114800" cy="3387947"/>
          </a:xfrm>
          <a:prstGeom prst="rect">
            <a:avLst/>
          </a:prstGeom>
        </p:spPr>
        <p:txBody>
          <a:bodyPr lIns="0" tIns="0" rIns="0" bIns="0" rtlCol="0">
            <a:noAutofit/>
          </a:bodyPr>
          <a:lstStyle>
            <a:lvl1pPr>
              <a:defRPr lang="en-US" sz="1600" dirty="0" smtClean="0"/>
            </a:lvl1pPr>
            <a:lvl2pPr>
              <a:defRPr lang="en-US" sz="1600" dirty="0" smtClean="0"/>
            </a:lvl2pPr>
            <a:lvl3pPr>
              <a:defRPr lang="en-US" sz="1600" dirty="0" smtClean="0"/>
            </a:lvl3pPr>
            <a:lvl4pPr>
              <a:defRPr lang="en-US" sz="1600" dirty="0" smtClean="0"/>
            </a:lvl4pPr>
            <a:lvl5pPr>
              <a:defRPr lang="en-US" sz="16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3"/>
          </p:nvPr>
        </p:nvSpPr>
        <p:spPr>
          <a:xfrm>
            <a:off x="4691991" y="1255166"/>
            <a:ext cx="4114800" cy="3387947"/>
          </a:xfrm>
          <a:prstGeom prst="rect">
            <a:avLst/>
          </a:prstGeom>
        </p:spPr>
        <p:txBody>
          <a:bodyPr lIns="0" tIns="0" rIns="0" bIns="0" rtlCol="0">
            <a:noAutofit/>
          </a:bodyPr>
          <a:lstStyle>
            <a:lvl1pPr>
              <a:defRPr lang="en-US" sz="1600" dirty="0" smtClean="0"/>
            </a:lvl1pPr>
            <a:lvl2pPr>
              <a:defRPr lang="en-US" sz="1600" dirty="0" smtClean="0"/>
            </a:lvl2pPr>
            <a:lvl3pPr>
              <a:defRPr lang="en-US" sz="1600" dirty="0" smtClean="0"/>
            </a:lvl3pPr>
            <a:lvl4pPr>
              <a:defRPr lang="en-US" sz="1600" dirty="0" smtClean="0"/>
            </a:lvl4pPr>
            <a:lvl5pPr>
              <a:defRPr lang="en-US" sz="16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6"/>
          <p:cNvSpPr>
            <a:spLocks noGrp="1"/>
          </p:cNvSpPr>
          <p:nvPr>
            <p:ph type="body" sz="quarter" idx="17"/>
          </p:nvPr>
        </p:nvSpPr>
        <p:spPr>
          <a:xfrm>
            <a:off x="332748" y="933171"/>
            <a:ext cx="4114800" cy="274320"/>
          </a:xfrm>
          <a:prstGeom prst="rect">
            <a:avLst/>
          </a:prstGeom>
        </p:spPr>
        <p:txBody>
          <a:bodyPr lIns="0" tIns="0" rIns="0" bIns="0"/>
          <a:lstStyle>
            <a:lvl1pPr marL="0" indent="0">
              <a:buNone/>
              <a:defRPr sz="1600" b="1">
                <a:solidFill>
                  <a:srgbClr val="0073CF"/>
                </a:solidFill>
              </a:defRPr>
            </a:lvl1pPr>
          </a:lstStyle>
          <a:p>
            <a:pPr lvl="0"/>
            <a:r>
              <a:rPr lang="en-US" dirty="0" smtClean="0"/>
              <a:t>Click to edit Master text styles</a:t>
            </a:r>
          </a:p>
        </p:txBody>
      </p:sp>
      <p:sp>
        <p:nvSpPr>
          <p:cNvPr id="16" name="Text Placeholder 20"/>
          <p:cNvSpPr>
            <a:spLocks noGrp="1"/>
          </p:cNvSpPr>
          <p:nvPr>
            <p:ph type="body" sz="quarter" idx="19"/>
          </p:nvPr>
        </p:nvSpPr>
        <p:spPr>
          <a:xfrm>
            <a:off x="4691991" y="933171"/>
            <a:ext cx="4114800" cy="274320"/>
          </a:xfrm>
          <a:prstGeom prst="rect">
            <a:avLst/>
          </a:prstGeom>
        </p:spPr>
        <p:txBody>
          <a:bodyPr lIns="0" tIns="0" rIns="0" bIns="0"/>
          <a:lstStyle>
            <a:lvl1pPr marL="0" indent="0">
              <a:buNone/>
              <a:defRPr sz="1600" b="1">
                <a:solidFill>
                  <a:schemeClr val="accent3"/>
                </a:solidFill>
              </a:defRPr>
            </a:lvl1pPr>
          </a:lstStyle>
          <a:p>
            <a:pPr lvl="0"/>
            <a:r>
              <a:rPr lang="en-US" dirty="0" smtClean="0"/>
              <a:t>Click to edit Master text styles</a:t>
            </a:r>
          </a:p>
        </p:txBody>
      </p:sp>
      <p:sp>
        <p:nvSpPr>
          <p:cNvPr id="17" name="Title 1"/>
          <p:cNvSpPr>
            <a:spLocks noGrp="1"/>
          </p:cNvSpPr>
          <p:nvPr>
            <p:ph type="title"/>
          </p:nvPr>
        </p:nvSpPr>
        <p:spPr>
          <a:xfrm>
            <a:off x="332749" y="82296"/>
            <a:ext cx="8474043" cy="608192"/>
          </a:xfrm>
        </p:spPr>
        <p:txBody>
          <a:bodyPr/>
          <a:lstStyle/>
          <a:p>
            <a:r>
              <a:rPr lang="en-US" dirty="0" smtClean="0"/>
              <a:t>Click to edit Master title style</a:t>
            </a:r>
            <a:endParaRPr lang="en-US" dirty="0"/>
          </a:p>
        </p:txBody>
      </p:sp>
      <p:sp>
        <p:nvSpPr>
          <p:cNvPr id="7" name="Slide Number Placeholder 5"/>
          <p:cNvSpPr>
            <a:spLocks noGrp="1"/>
          </p:cNvSpPr>
          <p:nvPr>
            <p:ph type="sldNum" sz="quarter" idx="20"/>
          </p:nvPr>
        </p:nvSpPr>
        <p:spPr/>
        <p:txBody>
          <a:bodyPr/>
          <a:lstStyle>
            <a:lvl1pPr>
              <a:defRPr/>
            </a:lvl1pPr>
          </a:lstStyle>
          <a:p>
            <a:pPr>
              <a:defRPr/>
            </a:pPr>
            <a:fld id="{665A51C2-DC95-9749-9F25-B223C616B741}" type="slidenum">
              <a:rPr lang="en-US"/>
              <a:pPr>
                <a:defRPr/>
              </a:pPr>
              <a:t>‹#›</a:t>
            </a:fld>
            <a:endParaRPr lang="en-US" dirty="0"/>
          </a:p>
        </p:txBody>
      </p:sp>
      <p:sp>
        <p:nvSpPr>
          <p:cNvPr id="8" name="Date Placeholder 2"/>
          <p:cNvSpPr>
            <a:spLocks noGrp="1"/>
          </p:cNvSpPr>
          <p:nvPr>
            <p:ph type="dt" sz="half" idx="21"/>
          </p:nvPr>
        </p:nvSpPr>
        <p:spPr/>
        <p:txBody>
          <a:bodyPr/>
          <a:lstStyle>
            <a:lvl1pPr>
              <a:defRPr/>
            </a:lvl1pPr>
          </a:lstStyle>
          <a:p>
            <a:pPr>
              <a:defRPr/>
            </a:pPr>
            <a:endParaRPr dirty="0"/>
          </a:p>
        </p:txBody>
      </p:sp>
    </p:spTree>
    <p:extLst>
      <p:ext uri="{BB962C8B-B14F-4D97-AF65-F5344CB8AC3E}">
        <p14:creationId xmlns="" xmlns:p14="http://schemas.microsoft.com/office/powerpoint/2010/main" val="423222944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Content Placeholder 2"/>
          <p:cNvSpPr>
            <a:spLocks noGrp="1"/>
          </p:cNvSpPr>
          <p:nvPr>
            <p:ph idx="1"/>
          </p:nvPr>
        </p:nvSpPr>
        <p:spPr>
          <a:xfrm>
            <a:off x="332748" y="1211874"/>
            <a:ext cx="4114800" cy="1538963"/>
          </a:xfrm>
          <a:prstGeom prst="rect">
            <a:avLst/>
          </a:prstGeom>
        </p:spPr>
        <p:txBody>
          <a:bodyPr lIns="0" tIns="0" rIns="0" bIns="0" rtlCol="0">
            <a:noAutofit/>
          </a:bodyPr>
          <a:lstStyle>
            <a:lvl1pPr marL="285750" indent="-285750">
              <a:lnSpc>
                <a:spcPct val="100000"/>
              </a:lnSpc>
              <a:buFont typeface="Arial"/>
              <a:buChar char="•"/>
              <a:defRPr lang="en-US" sz="1600" b="0" dirty="0" smtClean="0">
                <a:solidFill>
                  <a:schemeClr val="tx1"/>
                </a:solidFill>
              </a:defRPr>
            </a:lvl1pPr>
            <a:lvl2pPr>
              <a:lnSpc>
                <a:spcPct val="100000"/>
              </a:lnSpc>
              <a:defRPr lang="en-US" sz="1600" dirty="0" smtClean="0"/>
            </a:lvl2pPr>
            <a:lvl3pPr>
              <a:lnSpc>
                <a:spcPct val="100000"/>
              </a:lnSpc>
              <a:defRPr lang="en-US" sz="1600" dirty="0" smtClean="0"/>
            </a:lvl3pPr>
            <a:lvl4pPr>
              <a:lnSpc>
                <a:spcPct val="100000"/>
              </a:lnSpc>
              <a:defRPr lang="en-US" sz="1600" dirty="0" smtClean="0"/>
            </a:lvl4pPr>
            <a:lvl5pPr>
              <a:lnSpc>
                <a:spcPct val="100000"/>
              </a:lnSpc>
              <a:defRPr lang="en-US" sz="16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3"/>
          </p:nvPr>
        </p:nvSpPr>
        <p:spPr>
          <a:xfrm>
            <a:off x="4691991" y="1211873"/>
            <a:ext cx="4114800" cy="1543050"/>
          </a:xfrm>
          <a:prstGeom prst="rect">
            <a:avLst/>
          </a:prstGeom>
        </p:spPr>
        <p:txBody>
          <a:bodyPr lIns="0" tIns="0" rIns="0" bIns="0" rtlCol="0">
            <a:noAutofit/>
          </a:bodyPr>
          <a:lstStyle>
            <a:lvl1pPr marL="285750" indent="-285750">
              <a:lnSpc>
                <a:spcPct val="100000"/>
              </a:lnSpc>
              <a:buFont typeface="Arial"/>
              <a:buChar char="•"/>
              <a:defRPr lang="en-US" sz="1600" b="0" dirty="0" smtClean="0">
                <a:solidFill>
                  <a:schemeClr val="tx1"/>
                </a:solidFill>
              </a:defRPr>
            </a:lvl1pPr>
            <a:lvl2pPr>
              <a:lnSpc>
                <a:spcPct val="100000"/>
              </a:lnSpc>
              <a:defRPr lang="en-US" sz="1600" dirty="0" smtClean="0"/>
            </a:lvl2pPr>
            <a:lvl3pPr>
              <a:lnSpc>
                <a:spcPct val="100000"/>
              </a:lnSpc>
              <a:defRPr lang="en-US" sz="1600" dirty="0" smtClean="0"/>
            </a:lvl3pPr>
            <a:lvl4pPr>
              <a:lnSpc>
                <a:spcPct val="100000"/>
              </a:lnSpc>
              <a:defRPr lang="en-US" sz="1600" dirty="0" smtClean="0"/>
            </a:lvl4pPr>
            <a:lvl5pPr>
              <a:lnSpc>
                <a:spcPct val="100000"/>
              </a:lnSpc>
              <a:defRPr lang="en-US" sz="16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4"/>
          <p:cNvSpPr>
            <a:spLocks noGrp="1"/>
          </p:cNvSpPr>
          <p:nvPr>
            <p:ph sz="quarter" idx="16"/>
          </p:nvPr>
        </p:nvSpPr>
        <p:spPr>
          <a:xfrm>
            <a:off x="2514600" y="3176027"/>
            <a:ext cx="4114800" cy="1543050"/>
          </a:xfrm>
          <a:prstGeom prst="rect">
            <a:avLst/>
          </a:prstGeom>
        </p:spPr>
        <p:txBody>
          <a:bodyPr lIns="0" tIns="0" rIns="0" bIns="0"/>
          <a:lstStyle>
            <a:lvl1pPr marL="285750" indent="-285750">
              <a:lnSpc>
                <a:spcPct val="100000"/>
              </a:lnSpc>
              <a:buFont typeface="Arial"/>
              <a:buChar char="•"/>
              <a:defRPr sz="1600" b="0">
                <a:solidFill>
                  <a:schemeClr val="tx1"/>
                </a:solidFill>
              </a:defRPr>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6"/>
          <p:cNvSpPr>
            <a:spLocks noGrp="1"/>
          </p:cNvSpPr>
          <p:nvPr>
            <p:ph type="body" sz="quarter" idx="17"/>
          </p:nvPr>
        </p:nvSpPr>
        <p:spPr>
          <a:xfrm>
            <a:off x="332748" y="937553"/>
            <a:ext cx="4114800" cy="274320"/>
          </a:xfrm>
          <a:prstGeom prst="rect">
            <a:avLst/>
          </a:prstGeom>
        </p:spPr>
        <p:txBody>
          <a:bodyPr lIns="0" tIns="0" rIns="0" bIns="0"/>
          <a:lstStyle>
            <a:lvl1pPr marL="0" indent="0">
              <a:buNone/>
              <a:defRPr sz="1600" b="1">
                <a:solidFill>
                  <a:srgbClr val="0073CF"/>
                </a:solidFill>
              </a:defRPr>
            </a:lvl1pPr>
          </a:lstStyle>
          <a:p>
            <a:pPr lvl="0"/>
            <a:r>
              <a:rPr lang="en-US" dirty="0" smtClean="0"/>
              <a:t>Click to edit Master text styles</a:t>
            </a:r>
          </a:p>
        </p:txBody>
      </p:sp>
      <p:sp>
        <p:nvSpPr>
          <p:cNvPr id="18" name="Text Placeholder 18"/>
          <p:cNvSpPr>
            <a:spLocks noGrp="1"/>
          </p:cNvSpPr>
          <p:nvPr>
            <p:ph type="body" sz="quarter" idx="18"/>
          </p:nvPr>
        </p:nvSpPr>
        <p:spPr>
          <a:xfrm>
            <a:off x="2514600" y="2897861"/>
            <a:ext cx="4114800" cy="274320"/>
          </a:xfrm>
          <a:prstGeom prst="rect">
            <a:avLst/>
          </a:prstGeom>
        </p:spPr>
        <p:txBody>
          <a:bodyPr lIns="0" tIns="0" rIns="0" bIns="0"/>
          <a:lstStyle>
            <a:lvl1pPr marL="0" indent="0">
              <a:buNone/>
              <a:defRPr sz="1600" b="1">
                <a:solidFill>
                  <a:schemeClr val="accent3"/>
                </a:solidFill>
              </a:defRPr>
            </a:lvl1pPr>
          </a:lstStyle>
          <a:p>
            <a:pPr lvl="0"/>
            <a:r>
              <a:rPr lang="en-US" dirty="0" smtClean="0"/>
              <a:t>Click to edit Master text styles</a:t>
            </a:r>
          </a:p>
        </p:txBody>
      </p:sp>
      <p:sp>
        <p:nvSpPr>
          <p:cNvPr id="20" name="Text Placeholder 20"/>
          <p:cNvSpPr>
            <a:spLocks noGrp="1"/>
          </p:cNvSpPr>
          <p:nvPr>
            <p:ph type="body" sz="quarter" idx="19"/>
          </p:nvPr>
        </p:nvSpPr>
        <p:spPr>
          <a:xfrm>
            <a:off x="4691991" y="937553"/>
            <a:ext cx="4114800" cy="274320"/>
          </a:xfrm>
          <a:prstGeom prst="rect">
            <a:avLst/>
          </a:prstGeom>
        </p:spPr>
        <p:txBody>
          <a:bodyPr lIns="0" tIns="0" rIns="0" bIns="0"/>
          <a:lstStyle>
            <a:lvl1pPr marL="0" indent="0">
              <a:buNone/>
              <a:defRPr sz="1600" b="1">
                <a:solidFill>
                  <a:schemeClr val="accent3"/>
                </a:solidFill>
              </a:defRPr>
            </a:lvl1pPr>
          </a:lstStyle>
          <a:p>
            <a:pPr lvl="0"/>
            <a:r>
              <a:rPr lang="en-US" dirty="0" smtClean="0"/>
              <a:t>Click to edit Master text styles</a:t>
            </a:r>
          </a:p>
        </p:txBody>
      </p:sp>
      <p:sp>
        <p:nvSpPr>
          <p:cNvPr id="22" name="Title 1"/>
          <p:cNvSpPr>
            <a:spLocks noGrp="1"/>
          </p:cNvSpPr>
          <p:nvPr>
            <p:ph type="title"/>
          </p:nvPr>
        </p:nvSpPr>
        <p:spPr>
          <a:xfrm>
            <a:off x="332749" y="82296"/>
            <a:ext cx="8474043" cy="608192"/>
          </a:xfrm>
        </p:spPr>
        <p:txBody>
          <a:bodyPr/>
          <a:lstStyle/>
          <a:p>
            <a:r>
              <a:rPr lang="en-US" smtClean="0"/>
              <a:t>Click to edit Master title style</a:t>
            </a:r>
            <a:endParaRPr lang="en-US"/>
          </a:p>
        </p:txBody>
      </p:sp>
      <p:sp>
        <p:nvSpPr>
          <p:cNvPr id="9" name="Slide Number Placeholder 5"/>
          <p:cNvSpPr>
            <a:spLocks noGrp="1"/>
          </p:cNvSpPr>
          <p:nvPr>
            <p:ph type="sldNum" sz="quarter" idx="20"/>
          </p:nvPr>
        </p:nvSpPr>
        <p:spPr/>
        <p:txBody>
          <a:bodyPr/>
          <a:lstStyle>
            <a:lvl1pPr>
              <a:defRPr/>
            </a:lvl1pPr>
          </a:lstStyle>
          <a:p>
            <a:pPr>
              <a:defRPr/>
            </a:pPr>
            <a:fld id="{F4B205D9-41E0-5346-A34E-263DC6AF6387}" type="slidenum">
              <a:rPr lang="en-US"/>
              <a:pPr>
                <a:defRPr/>
              </a:pPr>
              <a:t>‹#›</a:t>
            </a:fld>
            <a:endParaRPr lang="en-US" dirty="0"/>
          </a:p>
        </p:txBody>
      </p:sp>
      <p:sp>
        <p:nvSpPr>
          <p:cNvPr id="10" name="Date Placeholder 2"/>
          <p:cNvSpPr>
            <a:spLocks noGrp="1"/>
          </p:cNvSpPr>
          <p:nvPr>
            <p:ph type="dt" sz="half" idx="21"/>
          </p:nvPr>
        </p:nvSpPr>
        <p:spPr/>
        <p:txBody>
          <a:bodyPr/>
          <a:lstStyle>
            <a:lvl1pPr>
              <a:defRPr/>
            </a:lvl1pPr>
          </a:lstStyle>
          <a:p>
            <a:pPr>
              <a:defRPr/>
            </a:pPr>
            <a:endParaRPr dirty="0"/>
          </a:p>
        </p:txBody>
      </p:sp>
    </p:spTree>
    <p:extLst>
      <p:ext uri="{BB962C8B-B14F-4D97-AF65-F5344CB8AC3E}">
        <p14:creationId xmlns="" xmlns:p14="http://schemas.microsoft.com/office/powerpoint/2010/main" val="23984938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332748" y="1211873"/>
            <a:ext cx="4114800" cy="1371600"/>
          </a:xfrm>
          <a:prstGeom prst="rect">
            <a:avLst/>
          </a:prstGeom>
        </p:spPr>
        <p:txBody>
          <a:bodyPr lIns="0" tIns="0" rIns="0" bIns="0" rtlCol="0">
            <a:noAutofit/>
          </a:bodyPr>
          <a:lstStyle>
            <a:lvl1pPr marL="285750" indent="-285750">
              <a:lnSpc>
                <a:spcPct val="100000"/>
              </a:lnSpc>
              <a:buFont typeface="Arial"/>
              <a:buChar char="•"/>
              <a:defRPr lang="en-US" sz="1400" b="0" dirty="0" smtClean="0">
                <a:solidFill>
                  <a:schemeClr val="tx1"/>
                </a:solidFill>
              </a:defRPr>
            </a:lvl1pPr>
            <a:lvl2pPr>
              <a:lnSpc>
                <a:spcPct val="100000"/>
              </a:lnSpc>
              <a:defRPr lang="en-US" sz="1400" dirty="0" smtClean="0"/>
            </a:lvl2pPr>
            <a:lvl3pPr>
              <a:lnSpc>
                <a:spcPct val="100000"/>
              </a:lnSpc>
              <a:defRPr lang="en-US" sz="1400" dirty="0" smtClean="0"/>
            </a:lvl3pPr>
            <a:lvl4pPr>
              <a:lnSpc>
                <a:spcPct val="100000"/>
              </a:lnSpc>
              <a:defRPr lang="en-US" sz="1400" dirty="0" smtClean="0"/>
            </a:lvl4pPr>
            <a:lvl5pPr>
              <a:lnSpc>
                <a:spcPct val="100000"/>
              </a:lnSpc>
              <a:defRPr lang="en-US" sz="14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13"/>
          </p:nvPr>
        </p:nvSpPr>
        <p:spPr>
          <a:xfrm>
            <a:off x="4691991" y="1211873"/>
            <a:ext cx="4114800" cy="1371600"/>
          </a:xfrm>
          <a:prstGeom prst="rect">
            <a:avLst/>
          </a:prstGeom>
        </p:spPr>
        <p:txBody>
          <a:bodyPr lIns="0" tIns="0" rIns="0" bIns="0" rtlCol="0">
            <a:noAutofit/>
          </a:bodyPr>
          <a:lstStyle>
            <a:lvl1pPr marL="285750" indent="-285750">
              <a:lnSpc>
                <a:spcPct val="100000"/>
              </a:lnSpc>
              <a:buFont typeface="Arial"/>
              <a:buChar char="•"/>
              <a:defRPr lang="en-US" sz="1400" b="0" dirty="0" smtClean="0">
                <a:solidFill>
                  <a:schemeClr val="tx1"/>
                </a:solidFill>
              </a:defRPr>
            </a:lvl1pPr>
            <a:lvl2pPr>
              <a:lnSpc>
                <a:spcPct val="100000"/>
              </a:lnSpc>
              <a:defRPr lang="en-US" sz="1400" dirty="0" smtClean="0"/>
            </a:lvl2pPr>
            <a:lvl3pPr>
              <a:lnSpc>
                <a:spcPct val="100000"/>
              </a:lnSpc>
              <a:defRPr lang="en-US" sz="1400" dirty="0" smtClean="0"/>
            </a:lvl3pPr>
            <a:lvl4pPr>
              <a:lnSpc>
                <a:spcPct val="100000"/>
              </a:lnSpc>
              <a:defRPr lang="en-US" sz="1400" dirty="0" smtClean="0"/>
            </a:lvl4pPr>
            <a:lvl5pPr>
              <a:lnSpc>
                <a:spcPct val="100000"/>
              </a:lnSpc>
              <a:defRPr lang="en-US" sz="14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8"/>
          <p:cNvSpPr>
            <a:spLocks noGrp="1"/>
          </p:cNvSpPr>
          <p:nvPr>
            <p:ph sz="quarter" idx="17"/>
          </p:nvPr>
        </p:nvSpPr>
        <p:spPr>
          <a:xfrm>
            <a:off x="332748" y="3078567"/>
            <a:ext cx="4114800" cy="1371600"/>
          </a:xfrm>
          <a:prstGeom prst="rect">
            <a:avLst/>
          </a:prstGeom>
        </p:spPr>
        <p:txBody>
          <a:bodyPr lIns="0" tIns="0" rIns="0" bIns="0"/>
          <a:lstStyle>
            <a:lvl1pPr marL="285750" indent="-285750">
              <a:lnSpc>
                <a:spcPct val="100000"/>
              </a:lnSpc>
              <a:buFont typeface="Arial"/>
              <a:buChar char="•"/>
              <a:defRPr sz="1400" b="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0"/>
          <p:cNvSpPr>
            <a:spLocks noGrp="1"/>
          </p:cNvSpPr>
          <p:nvPr>
            <p:ph sz="quarter" idx="18"/>
          </p:nvPr>
        </p:nvSpPr>
        <p:spPr>
          <a:xfrm>
            <a:off x="4691991" y="3078567"/>
            <a:ext cx="4114800" cy="1371600"/>
          </a:xfrm>
          <a:prstGeom prst="rect">
            <a:avLst/>
          </a:prstGeom>
        </p:spPr>
        <p:txBody>
          <a:bodyPr lIns="0" tIns="0" rIns="0" bIns="0"/>
          <a:lstStyle>
            <a:lvl1pPr marL="285750" indent="-285750">
              <a:lnSpc>
                <a:spcPct val="100000"/>
              </a:lnSpc>
              <a:buFont typeface="Arial"/>
              <a:buChar char="•"/>
              <a:defRPr sz="1400" b="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13"/>
          <p:cNvSpPr>
            <a:spLocks noGrp="1"/>
          </p:cNvSpPr>
          <p:nvPr>
            <p:ph type="body" sz="quarter" idx="19"/>
          </p:nvPr>
        </p:nvSpPr>
        <p:spPr>
          <a:xfrm>
            <a:off x="332748" y="937553"/>
            <a:ext cx="4114800" cy="274320"/>
          </a:xfrm>
          <a:prstGeom prst="rect">
            <a:avLst/>
          </a:prstGeom>
        </p:spPr>
        <p:txBody>
          <a:bodyPr lIns="0" tIns="0" rIns="0" bIns="0"/>
          <a:lstStyle>
            <a:lvl1pPr marL="0" indent="0">
              <a:buNone/>
              <a:defRPr sz="1600" b="1">
                <a:solidFill>
                  <a:schemeClr val="accent3"/>
                </a:solidFill>
              </a:defRPr>
            </a:lvl1pPr>
          </a:lstStyle>
          <a:p>
            <a:pPr lvl="0"/>
            <a:r>
              <a:rPr lang="en-US" dirty="0" smtClean="0"/>
              <a:t>Click to edit Master text styles</a:t>
            </a:r>
          </a:p>
        </p:txBody>
      </p:sp>
      <p:sp>
        <p:nvSpPr>
          <p:cNvPr id="23" name="Text Placeholder 15"/>
          <p:cNvSpPr>
            <a:spLocks noGrp="1"/>
          </p:cNvSpPr>
          <p:nvPr>
            <p:ph type="body" sz="quarter" idx="20"/>
          </p:nvPr>
        </p:nvSpPr>
        <p:spPr>
          <a:xfrm>
            <a:off x="4691991" y="937553"/>
            <a:ext cx="4114800" cy="274320"/>
          </a:xfrm>
          <a:prstGeom prst="rect">
            <a:avLst/>
          </a:prstGeom>
        </p:spPr>
        <p:txBody>
          <a:bodyPr lIns="0" tIns="0" rIns="0" bIns="0"/>
          <a:lstStyle>
            <a:lvl1pPr marL="0" indent="0">
              <a:buNone/>
              <a:defRPr sz="1600" b="1">
                <a:solidFill>
                  <a:schemeClr val="accent3"/>
                </a:solidFill>
              </a:defRPr>
            </a:lvl1pPr>
          </a:lstStyle>
          <a:p>
            <a:pPr lvl="0"/>
            <a:r>
              <a:rPr lang="en-US" dirty="0" smtClean="0"/>
              <a:t>Click to edit Master text styles</a:t>
            </a:r>
          </a:p>
        </p:txBody>
      </p:sp>
      <p:sp>
        <p:nvSpPr>
          <p:cNvPr id="24" name="Text Placeholder 17"/>
          <p:cNvSpPr>
            <a:spLocks noGrp="1"/>
          </p:cNvSpPr>
          <p:nvPr>
            <p:ph type="body" sz="quarter" idx="21"/>
          </p:nvPr>
        </p:nvSpPr>
        <p:spPr>
          <a:xfrm>
            <a:off x="332748" y="2800401"/>
            <a:ext cx="4114800" cy="274320"/>
          </a:xfrm>
          <a:prstGeom prst="rect">
            <a:avLst/>
          </a:prstGeom>
        </p:spPr>
        <p:txBody>
          <a:bodyPr lIns="0" tIns="0" rIns="0" bIns="0"/>
          <a:lstStyle>
            <a:lvl1pPr marL="0" indent="0">
              <a:buNone/>
              <a:defRPr sz="1600" b="1">
                <a:solidFill>
                  <a:schemeClr val="accent3"/>
                </a:solidFill>
              </a:defRPr>
            </a:lvl1pPr>
          </a:lstStyle>
          <a:p>
            <a:pPr lvl="0"/>
            <a:r>
              <a:rPr lang="en-US" dirty="0" smtClean="0"/>
              <a:t>Click to edit Master text styles</a:t>
            </a:r>
          </a:p>
        </p:txBody>
      </p:sp>
      <p:sp>
        <p:nvSpPr>
          <p:cNvPr id="25" name="Text Placeholder 19"/>
          <p:cNvSpPr>
            <a:spLocks noGrp="1"/>
          </p:cNvSpPr>
          <p:nvPr>
            <p:ph type="body" sz="quarter" idx="22"/>
          </p:nvPr>
        </p:nvSpPr>
        <p:spPr>
          <a:xfrm>
            <a:off x="4691991" y="2800401"/>
            <a:ext cx="4114800" cy="274320"/>
          </a:xfrm>
          <a:prstGeom prst="rect">
            <a:avLst/>
          </a:prstGeom>
        </p:spPr>
        <p:txBody>
          <a:bodyPr lIns="0" tIns="0" rIns="0" bIns="0"/>
          <a:lstStyle>
            <a:lvl1pPr marL="0" indent="0">
              <a:buNone/>
              <a:defRPr sz="1600" b="1">
                <a:solidFill>
                  <a:schemeClr val="accent3"/>
                </a:solidFill>
              </a:defRPr>
            </a:lvl1pPr>
          </a:lstStyle>
          <a:p>
            <a:pPr lvl="0"/>
            <a:r>
              <a:rPr lang="en-US" dirty="0" smtClean="0"/>
              <a:t>Click to edit Master text styles</a:t>
            </a:r>
          </a:p>
        </p:txBody>
      </p:sp>
      <p:sp>
        <p:nvSpPr>
          <p:cNvPr id="26" name="Title 1"/>
          <p:cNvSpPr>
            <a:spLocks noGrp="1"/>
          </p:cNvSpPr>
          <p:nvPr>
            <p:ph type="title"/>
          </p:nvPr>
        </p:nvSpPr>
        <p:spPr>
          <a:xfrm>
            <a:off x="332749" y="82296"/>
            <a:ext cx="8474043" cy="608192"/>
          </a:xfrm>
        </p:spPr>
        <p:txBody>
          <a:bodyPr/>
          <a:lstStyle/>
          <a:p>
            <a:r>
              <a:rPr lang="en-US" dirty="0" smtClean="0"/>
              <a:t>Click to edit Master title style</a:t>
            </a:r>
            <a:endParaRPr lang="en-US" dirty="0"/>
          </a:p>
        </p:txBody>
      </p:sp>
      <p:sp>
        <p:nvSpPr>
          <p:cNvPr id="11" name="Slide Number Placeholder 5"/>
          <p:cNvSpPr>
            <a:spLocks noGrp="1"/>
          </p:cNvSpPr>
          <p:nvPr>
            <p:ph type="sldNum" sz="quarter" idx="23"/>
          </p:nvPr>
        </p:nvSpPr>
        <p:spPr/>
        <p:txBody>
          <a:bodyPr/>
          <a:lstStyle>
            <a:lvl1pPr>
              <a:defRPr/>
            </a:lvl1pPr>
          </a:lstStyle>
          <a:p>
            <a:pPr>
              <a:defRPr/>
            </a:pPr>
            <a:fld id="{75D0C041-E17A-ED4F-AC21-430F83AE7B5A}" type="slidenum">
              <a:rPr lang="en-US"/>
              <a:pPr>
                <a:defRPr/>
              </a:pPr>
              <a:t>‹#›</a:t>
            </a:fld>
            <a:endParaRPr lang="en-US" dirty="0"/>
          </a:p>
        </p:txBody>
      </p:sp>
      <p:sp>
        <p:nvSpPr>
          <p:cNvPr id="12" name="Date Placeholder 2"/>
          <p:cNvSpPr>
            <a:spLocks noGrp="1"/>
          </p:cNvSpPr>
          <p:nvPr>
            <p:ph type="dt" sz="half" idx="24"/>
          </p:nvPr>
        </p:nvSpPr>
        <p:spPr/>
        <p:txBody>
          <a:bodyPr/>
          <a:lstStyle>
            <a:lvl1pPr>
              <a:defRPr/>
            </a:lvl1pPr>
          </a:lstStyle>
          <a:p>
            <a:pPr>
              <a:defRPr/>
            </a:pPr>
            <a:endParaRPr dirty="0"/>
          </a:p>
        </p:txBody>
      </p:sp>
    </p:spTree>
    <p:extLst>
      <p:ext uri="{BB962C8B-B14F-4D97-AF65-F5344CB8AC3E}">
        <p14:creationId xmlns="" xmlns:p14="http://schemas.microsoft.com/office/powerpoint/2010/main" val="37914076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6" name="Rectangle 7"/>
          <p:cNvSpPr>
            <a:spLocks noChangeArrowheads="1"/>
          </p:cNvSpPr>
          <p:nvPr userDrawn="1"/>
        </p:nvSpPr>
        <p:spPr bwMode="auto">
          <a:xfrm>
            <a:off x="333375" y="884636"/>
            <a:ext cx="8474075" cy="3717131"/>
          </a:xfrm>
          <a:prstGeom prst="rect">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0" hangingPunct="0"/>
            <a:endParaRPr lang="en-US" sz="2400">
              <a:solidFill>
                <a:srgbClr val="000000"/>
              </a:solidFill>
              <a:latin typeface="Calibri" charset="0"/>
            </a:endParaRPr>
          </a:p>
        </p:txBody>
      </p:sp>
      <p:cxnSp>
        <p:nvCxnSpPr>
          <p:cNvPr id="7" name="Straight Connector 6"/>
          <p:cNvCxnSpPr/>
          <p:nvPr userDrawn="1"/>
        </p:nvCxnSpPr>
        <p:spPr>
          <a:xfrm>
            <a:off x="4570413" y="1064420"/>
            <a:ext cx="0" cy="3374231"/>
          </a:xfrm>
          <a:prstGeom prst="line">
            <a:avLst/>
          </a:prstGeom>
          <a:ln w="12700" cmpd="sng">
            <a:solidFill>
              <a:schemeClr val="accent5"/>
            </a:solidFill>
          </a:ln>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idx="1"/>
          </p:nvPr>
        </p:nvSpPr>
        <p:spPr>
          <a:xfrm>
            <a:off x="582340" y="1960171"/>
            <a:ext cx="3761059" cy="2478194"/>
          </a:xfrm>
          <a:prstGeom prst="rect">
            <a:avLst/>
          </a:prstGeom>
        </p:spPr>
        <p:txBody>
          <a:bodyPr lIns="0" tIns="0" rIns="0" bIns="0" rtlCol="0">
            <a:noAutofit/>
          </a:bodyPr>
          <a:lstStyle>
            <a:lvl1pPr marL="0" indent="0">
              <a:spcBef>
                <a:spcPts val="0"/>
              </a:spcBef>
              <a:buNone/>
              <a:defRPr lang="en-US" sz="1400" b="0" dirty="0" smtClean="0">
                <a:solidFill>
                  <a:schemeClr val="accent3"/>
                </a:solidFill>
              </a:defRPr>
            </a:lvl1pPr>
            <a:lvl2pPr marL="4763" indent="0">
              <a:spcBef>
                <a:spcPts val="0"/>
              </a:spcBef>
              <a:buNone/>
              <a:defRPr lang="en-US" sz="1000" dirty="0" smtClean="0"/>
            </a:lvl2pPr>
            <a:lvl3pPr>
              <a:defRPr lang="en-US" sz="1000" dirty="0" smtClean="0"/>
            </a:lvl3pPr>
            <a:lvl4pPr>
              <a:defRPr lang="en-US" sz="1000" dirty="0" smtClean="0"/>
            </a:lvl4pPr>
            <a:lvl5pPr>
              <a:defRPr lang="en-US" sz="1000" dirty="0"/>
            </a:lvl5pPr>
          </a:lstStyle>
          <a:p>
            <a:pPr lvl="0"/>
            <a:r>
              <a:rPr lang="en-US" dirty="0" smtClean="0"/>
              <a:t>Click to edit Master text styles</a:t>
            </a:r>
          </a:p>
          <a:p>
            <a:pPr lvl="1"/>
            <a:r>
              <a:rPr lang="en-US" dirty="0" smtClean="0"/>
              <a:t>Second level</a:t>
            </a:r>
          </a:p>
        </p:txBody>
      </p:sp>
      <p:sp>
        <p:nvSpPr>
          <p:cNvPr id="16" name="Content Placeholder 2"/>
          <p:cNvSpPr>
            <a:spLocks noGrp="1"/>
          </p:cNvSpPr>
          <p:nvPr>
            <p:ph idx="13"/>
          </p:nvPr>
        </p:nvSpPr>
        <p:spPr>
          <a:xfrm>
            <a:off x="4801825" y="1064308"/>
            <a:ext cx="3778420" cy="3374059"/>
          </a:xfrm>
          <a:prstGeom prst="rect">
            <a:avLst/>
          </a:prstGeom>
        </p:spPr>
        <p:txBody>
          <a:bodyPr lIns="0" tIns="0" rIns="0" bIns="0" rtlCol="0">
            <a:noAutofit/>
          </a:bodyPr>
          <a:lstStyle>
            <a:lvl1pPr marL="0" indent="0">
              <a:spcBef>
                <a:spcPts val="0"/>
              </a:spcBef>
              <a:buNone/>
              <a:defRPr lang="en-US" sz="1400" b="0" dirty="0" smtClean="0">
                <a:solidFill>
                  <a:schemeClr val="accent3"/>
                </a:solidFill>
              </a:defRPr>
            </a:lvl1pPr>
            <a:lvl2pPr marL="231775" indent="-227013">
              <a:spcBef>
                <a:spcPts val="0"/>
              </a:spcBef>
              <a:buFont typeface="Arial"/>
              <a:buChar char="•"/>
              <a:defRPr lang="en-US" sz="1000" dirty="0" smtClean="0"/>
            </a:lvl2pPr>
            <a:lvl3pPr>
              <a:defRPr lang="en-US" sz="1000" dirty="0" smtClean="0"/>
            </a:lvl3pPr>
            <a:lvl4pPr>
              <a:defRPr lang="en-US" sz="1000" dirty="0" smtClean="0"/>
            </a:lvl4pPr>
            <a:lvl5pPr>
              <a:defRPr lang="en-US" sz="1000" dirty="0"/>
            </a:lvl5pPr>
          </a:lstStyle>
          <a:p>
            <a:pPr lvl="0"/>
            <a:r>
              <a:rPr lang="en-US" dirty="0" smtClean="0"/>
              <a:t>Click to edit Master text styles</a:t>
            </a:r>
          </a:p>
          <a:p>
            <a:pPr lvl="1"/>
            <a:r>
              <a:rPr lang="en-US" dirty="0" smtClean="0"/>
              <a:t>Second level</a:t>
            </a:r>
          </a:p>
        </p:txBody>
      </p:sp>
      <p:sp>
        <p:nvSpPr>
          <p:cNvPr id="18" name="Content Placeholder 2"/>
          <p:cNvSpPr>
            <a:spLocks noGrp="1"/>
          </p:cNvSpPr>
          <p:nvPr>
            <p:ph idx="14"/>
          </p:nvPr>
        </p:nvSpPr>
        <p:spPr>
          <a:xfrm>
            <a:off x="1243416" y="1064308"/>
            <a:ext cx="3099983" cy="659027"/>
          </a:xfrm>
          <a:prstGeom prst="rect">
            <a:avLst/>
          </a:prstGeom>
        </p:spPr>
        <p:txBody>
          <a:bodyPr lIns="0" tIns="0" rIns="0" bIns="0" rtlCol="0">
            <a:noAutofit/>
          </a:bodyPr>
          <a:lstStyle>
            <a:lvl1pPr marL="0" indent="0">
              <a:spcBef>
                <a:spcPts val="0"/>
              </a:spcBef>
              <a:buNone/>
              <a:defRPr lang="en-US" sz="1400" b="0" dirty="0" smtClean="0">
                <a:solidFill>
                  <a:schemeClr val="accent3"/>
                </a:solidFill>
              </a:defRPr>
            </a:lvl1pPr>
            <a:lvl2pPr marL="4763" indent="0">
              <a:spcBef>
                <a:spcPts val="0"/>
              </a:spcBef>
              <a:buNone/>
              <a:defRPr lang="en-US" sz="1000" dirty="0" smtClean="0"/>
            </a:lvl2pPr>
            <a:lvl3pPr>
              <a:defRPr lang="en-US" sz="1000" dirty="0" smtClean="0"/>
            </a:lvl3pPr>
            <a:lvl4pPr>
              <a:defRPr lang="en-US" sz="1000" dirty="0" smtClean="0"/>
            </a:lvl4pPr>
            <a:lvl5pPr>
              <a:defRPr lang="en-US" sz="1000" dirty="0"/>
            </a:lvl5pPr>
          </a:lstStyle>
          <a:p>
            <a:pPr lvl="0"/>
            <a:r>
              <a:rPr lang="en-US" dirty="0" smtClean="0"/>
              <a:t>Click to edit Master text styles</a:t>
            </a:r>
          </a:p>
          <a:p>
            <a:pPr lvl="1"/>
            <a:r>
              <a:rPr lang="en-US" dirty="0" smtClean="0"/>
              <a:t>Second level</a:t>
            </a:r>
          </a:p>
        </p:txBody>
      </p:sp>
      <p:sp>
        <p:nvSpPr>
          <p:cNvPr id="19" name="Title 1"/>
          <p:cNvSpPr>
            <a:spLocks noGrp="1"/>
          </p:cNvSpPr>
          <p:nvPr>
            <p:ph type="title"/>
          </p:nvPr>
        </p:nvSpPr>
        <p:spPr>
          <a:xfrm>
            <a:off x="332749" y="82296"/>
            <a:ext cx="8474043" cy="608192"/>
          </a:xfrm>
        </p:spPr>
        <p:txBody>
          <a:bodyPr/>
          <a:lstStyle/>
          <a:p>
            <a:r>
              <a:rPr lang="en-US" smtClean="0"/>
              <a:t>Click to edit Master title style</a:t>
            </a:r>
            <a:endParaRPr lang="en-US"/>
          </a:p>
        </p:txBody>
      </p:sp>
      <p:sp>
        <p:nvSpPr>
          <p:cNvPr id="8" name="Date Placeholder 10"/>
          <p:cNvSpPr>
            <a:spLocks noGrp="1"/>
          </p:cNvSpPr>
          <p:nvPr>
            <p:ph type="dt" sz="half" idx="15"/>
          </p:nvPr>
        </p:nvSpPr>
        <p:spPr/>
        <p:txBody>
          <a:bodyPr/>
          <a:lstStyle>
            <a:lvl1pPr>
              <a:defRPr/>
            </a:lvl1pPr>
          </a:lstStyle>
          <a:p>
            <a:pPr>
              <a:defRPr/>
            </a:pPr>
            <a:endParaRPr dirty="0"/>
          </a:p>
        </p:txBody>
      </p:sp>
      <p:sp>
        <p:nvSpPr>
          <p:cNvPr id="10" name="Slide Number Placeholder 12"/>
          <p:cNvSpPr>
            <a:spLocks noGrp="1"/>
          </p:cNvSpPr>
          <p:nvPr>
            <p:ph type="sldNum" sz="quarter" idx="17"/>
          </p:nvPr>
        </p:nvSpPr>
        <p:spPr/>
        <p:txBody>
          <a:bodyPr/>
          <a:lstStyle>
            <a:lvl1pPr>
              <a:defRPr/>
            </a:lvl1pPr>
          </a:lstStyle>
          <a:p>
            <a:pPr>
              <a:defRPr/>
            </a:pPr>
            <a:fld id="{02C25513-2595-D647-81BA-3DFD6F9E2C0D}" type="slidenum">
              <a:rPr lang="en-US"/>
              <a:pPr>
                <a:defRPr/>
              </a:pPr>
              <a:t>‹#›</a:t>
            </a:fld>
            <a:endParaRPr lang="en-US" dirty="0"/>
          </a:p>
        </p:txBody>
      </p:sp>
    </p:spTree>
    <p:extLst>
      <p:ext uri="{BB962C8B-B14F-4D97-AF65-F5344CB8AC3E}">
        <p14:creationId xmlns="" xmlns:p14="http://schemas.microsoft.com/office/powerpoint/2010/main" val="301436793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6675" y="4914900"/>
            <a:ext cx="457200" cy="171450"/>
          </a:xfrm>
          <a:prstGeom prst="rect">
            <a:avLst/>
          </a:prstGeom>
        </p:spPr>
        <p:txBody>
          <a:bodyPr vert="horz" lIns="91440" tIns="45720" rIns="91440" bIns="45720" rtlCol="0" anchor="ctr"/>
          <a:lstStyle>
            <a:lvl1pPr algn="l" fontAlgn="auto">
              <a:spcBef>
                <a:spcPts val="0"/>
              </a:spcBef>
              <a:spcAft>
                <a:spcPts val="0"/>
              </a:spcAft>
              <a:defRPr sz="1000">
                <a:solidFill>
                  <a:schemeClr val="tx1"/>
                </a:solidFill>
                <a:latin typeface="Calibri"/>
                <a:ea typeface="+mn-ea"/>
                <a:cs typeface="Calibri"/>
              </a:defRPr>
            </a:lvl1pPr>
          </a:lstStyle>
          <a:p>
            <a:pPr>
              <a:defRPr/>
            </a:pPr>
            <a:fld id="{08F6C6A0-5087-4F46-8CFB-7F70C01C8099}" type="slidenum">
              <a:rPr lang="en-US"/>
              <a:pPr>
                <a:defRPr/>
              </a:pPr>
              <a:t>‹#›</a:t>
            </a:fld>
            <a:endParaRPr lang="en-US" dirty="0"/>
          </a:p>
        </p:txBody>
      </p:sp>
      <p:sp>
        <p:nvSpPr>
          <p:cNvPr id="3" name="Date Placeholder 2"/>
          <p:cNvSpPr>
            <a:spLocks noGrp="1"/>
          </p:cNvSpPr>
          <p:nvPr>
            <p:ph type="dt" sz="half" idx="2"/>
          </p:nvPr>
        </p:nvSpPr>
        <p:spPr>
          <a:xfrm>
            <a:off x="911228" y="4914900"/>
            <a:ext cx="1662113" cy="171450"/>
          </a:xfrm>
          <a:prstGeom prst="rect">
            <a:avLst/>
          </a:prstGeom>
        </p:spPr>
        <p:txBody>
          <a:bodyPr vert="horz" lIns="91440" tIns="45720" rIns="91440" bIns="45720" rtlCol="0" anchor="ctr"/>
          <a:lstStyle>
            <a:lvl1pPr fontAlgn="auto">
              <a:spcBef>
                <a:spcPts val="0"/>
              </a:spcBef>
              <a:spcAft>
                <a:spcPts val="0"/>
              </a:spcAft>
              <a:defRPr lang="en-US" sz="1000">
                <a:solidFill>
                  <a:schemeClr val="tx1"/>
                </a:solidFill>
                <a:latin typeface="Calibri"/>
                <a:ea typeface="+mn-ea"/>
                <a:cs typeface="Calibri"/>
              </a:defRPr>
            </a:lvl1pPr>
          </a:lstStyle>
          <a:p>
            <a:pPr>
              <a:defRPr/>
            </a:pPr>
            <a:endParaRPr dirty="0"/>
          </a:p>
        </p:txBody>
      </p:sp>
      <p:sp>
        <p:nvSpPr>
          <p:cNvPr id="1030" name="Title Placeholder 1"/>
          <p:cNvSpPr>
            <a:spLocks noGrp="1"/>
          </p:cNvSpPr>
          <p:nvPr>
            <p:ph type="title"/>
          </p:nvPr>
        </p:nvSpPr>
        <p:spPr bwMode="auto">
          <a:xfrm>
            <a:off x="333375" y="82154"/>
            <a:ext cx="8474075" cy="6084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p>
            <a:pPr lvl="0"/>
            <a:r>
              <a:rPr lang="en-US" dirty="0" smtClean="0"/>
              <a:t>Click to edit Master title style</a:t>
            </a:r>
            <a:endParaRPr lang="en-US" dirty="0"/>
          </a:p>
        </p:txBody>
      </p:sp>
      <p:pic>
        <p:nvPicPr>
          <p:cNvPr id="9" name="Picture 8" descr="bac_lo1_rgb_h.png"/>
          <p:cNvPicPr>
            <a:picLocks noChangeAspect="1"/>
          </p:cNvPicPr>
          <p:nvPr userDrawn="1"/>
        </p:nvPicPr>
        <p:blipFill>
          <a:blip r:embed="rId15"/>
          <a:stretch>
            <a:fillRect/>
          </a:stretch>
        </p:blipFill>
        <p:spPr>
          <a:xfrm>
            <a:off x="7612510" y="4913640"/>
            <a:ext cx="1280089" cy="136330"/>
          </a:xfrm>
          <a:prstGeom prst="rect">
            <a:avLst/>
          </a:prstGeom>
        </p:spPr>
      </p:pic>
    </p:spTree>
  </p:cSld>
  <p:clrMap bg1="lt1" tx1="dk1" bg2="lt2" tx2="dk2" accent1="accent1" accent2="accent2" accent3="accent3" accent4="accent4" accent5="accent5" accent6="accent6" hlink="hlink" folHlink="folHlink"/>
  <p:sldLayoutIdLst>
    <p:sldLayoutId id="2147483998" r:id="rId1"/>
    <p:sldLayoutId id="2147483984" r:id="rId2"/>
    <p:sldLayoutId id="2147484025" r:id="rId3"/>
    <p:sldLayoutId id="2147484023" r:id="rId4"/>
    <p:sldLayoutId id="2147484022" r:id="rId5"/>
    <p:sldLayoutId id="2147483961" r:id="rId6"/>
    <p:sldLayoutId id="2147483962" r:id="rId7"/>
    <p:sldLayoutId id="2147483963" r:id="rId8"/>
    <p:sldLayoutId id="2147483987" r:id="rId9"/>
    <p:sldLayoutId id="2147483964" r:id="rId10"/>
    <p:sldLayoutId id="2147484026" r:id="rId11"/>
    <p:sldLayoutId id="2147484028" r:id="rId12"/>
    <p:sldLayoutId id="2147484029" r:id="rId13"/>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400" kern="1200">
          <a:solidFill>
            <a:srgbClr val="0073CF"/>
          </a:solidFill>
          <a:latin typeface="Calibri"/>
          <a:ea typeface="ＭＳ Ｐゴシック" charset="0"/>
          <a:cs typeface="Calibri"/>
        </a:defRPr>
      </a:lvl1pPr>
      <a:lvl2pPr algn="l" rtl="0" eaLnBrk="0" fontAlgn="base" hangingPunct="0">
        <a:spcBef>
          <a:spcPct val="0"/>
        </a:spcBef>
        <a:spcAft>
          <a:spcPct val="0"/>
        </a:spcAft>
        <a:defRPr sz="2400">
          <a:solidFill>
            <a:srgbClr val="0073CF"/>
          </a:solidFill>
          <a:latin typeface="Calibri" charset="0"/>
          <a:ea typeface="ＭＳ Ｐゴシック" charset="0"/>
        </a:defRPr>
      </a:lvl2pPr>
      <a:lvl3pPr algn="l" rtl="0" eaLnBrk="0" fontAlgn="base" hangingPunct="0">
        <a:spcBef>
          <a:spcPct val="0"/>
        </a:spcBef>
        <a:spcAft>
          <a:spcPct val="0"/>
        </a:spcAft>
        <a:defRPr sz="2400">
          <a:solidFill>
            <a:srgbClr val="0073CF"/>
          </a:solidFill>
          <a:latin typeface="Calibri" charset="0"/>
          <a:ea typeface="ＭＳ Ｐゴシック" charset="0"/>
        </a:defRPr>
      </a:lvl3pPr>
      <a:lvl4pPr algn="l" rtl="0" eaLnBrk="0" fontAlgn="base" hangingPunct="0">
        <a:spcBef>
          <a:spcPct val="0"/>
        </a:spcBef>
        <a:spcAft>
          <a:spcPct val="0"/>
        </a:spcAft>
        <a:defRPr sz="2400">
          <a:solidFill>
            <a:srgbClr val="0073CF"/>
          </a:solidFill>
          <a:latin typeface="Calibri" charset="0"/>
          <a:ea typeface="ＭＳ Ｐゴシック" charset="0"/>
        </a:defRPr>
      </a:lvl4pPr>
      <a:lvl5pPr algn="l" rtl="0" eaLnBrk="0" fontAlgn="base" hangingPunct="0">
        <a:spcBef>
          <a:spcPct val="0"/>
        </a:spcBef>
        <a:spcAft>
          <a:spcPct val="0"/>
        </a:spcAft>
        <a:defRPr sz="2400">
          <a:solidFill>
            <a:srgbClr val="0073CF"/>
          </a:solidFill>
          <a:latin typeface="Calibri" charset="0"/>
          <a:ea typeface="ＭＳ Ｐゴシック" charset="0"/>
        </a:defRPr>
      </a:lvl5pPr>
      <a:lvl6pPr marL="457200" algn="l" rtl="0" fontAlgn="base">
        <a:spcBef>
          <a:spcPct val="0"/>
        </a:spcBef>
        <a:spcAft>
          <a:spcPct val="0"/>
        </a:spcAft>
        <a:defRPr sz="2400">
          <a:solidFill>
            <a:srgbClr val="0073CF"/>
          </a:solidFill>
          <a:latin typeface="Calibri" charset="0"/>
          <a:ea typeface="ＭＳ Ｐゴシック" charset="0"/>
        </a:defRPr>
      </a:lvl6pPr>
      <a:lvl7pPr marL="914400" algn="l" rtl="0" fontAlgn="base">
        <a:spcBef>
          <a:spcPct val="0"/>
        </a:spcBef>
        <a:spcAft>
          <a:spcPct val="0"/>
        </a:spcAft>
        <a:defRPr sz="2400">
          <a:solidFill>
            <a:srgbClr val="0073CF"/>
          </a:solidFill>
          <a:latin typeface="Calibri" charset="0"/>
          <a:ea typeface="ＭＳ Ｐゴシック" charset="0"/>
        </a:defRPr>
      </a:lvl7pPr>
      <a:lvl8pPr marL="1371600" algn="l" rtl="0" fontAlgn="base">
        <a:spcBef>
          <a:spcPct val="0"/>
        </a:spcBef>
        <a:spcAft>
          <a:spcPct val="0"/>
        </a:spcAft>
        <a:defRPr sz="2400">
          <a:solidFill>
            <a:srgbClr val="0073CF"/>
          </a:solidFill>
          <a:latin typeface="Calibri" charset="0"/>
          <a:ea typeface="ＭＳ Ｐゴシック" charset="0"/>
        </a:defRPr>
      </a:lvl8pPr>
      <a:lvl9pPr marL="1828800" algn="l" rtl="0" fontAlgn="base">
        <a:spcBef>
          <a:spcPct val="0"/>
        </a:spcBef>
        <a:spcAft>
          <a:spcPct val="0"/>
        </a:spcAft>
        <a:defRPr sz="2400">
          <a:solidFill>
            <a:srgbClr val="0073CF"/>
          </a:solidFill>
          <a:latin typeface="Calibri" charset="0"/>
          <a:ea typeface="ＭＳ Ｐゴシック" charset="0"/>
        </a:defRPr>
      </a:lvl9pPr>
    </p:titleStyle>
    <p:bodyStyle>
      <a:lvl1pPr marL="231775" marR="0" indent="-231775" algn="l" defTabSz="914400" rtl="0" eaLnBrk="1" fontAlgn="auto" latinLnBrk="0" hangingPunct="1">
        <a:lnSpc>
          <a:spcPct val="100000"/>
        </a:lnSpc>
        <a:spcBef>
          <a:spcPts val="0"/>
        </a:spcBef>
        <a:spcAft>
          <a:spcPts val="0"/>
        </a:spcAft>
        <a:buClrTx/>
        <a:buSzTx/>
        <a:buFont typeface="Arial"/>
        <a:buChar char="•"/>
        <a:tabLst/>
        <a:defRPr sz="2000" kern="1200">
          <a:solidFill>
            <a:schemeClr val="tx1"/>
          </a:solidFill>
          <a:latin typeface="Calibri"/>
          <a:ea typeface="ＭＳ Ｐゴシック" charset="0"/>
          <a:cs typeface="Calibri"/>
        </a:defRPr>
      </a:lvl1pPr>
      <a:lvl2pPr marL="457200" marR="0" indent="-228600" algn="l" defTabSz="914400" rtl="0" eaLnBrk="1" fontAlgn="auto" latinLnBrk="0" hangingPunct="1">
        <a:lnSpc>
          <a:spcPct val="100000"/>
        </a:lnSpc>
        <a:spcBef>
          <a:spcPts val="0"/>
        </a:spcBef>
        <a:spcAft>
          <a:spcPts val="0"/>
        </a:spcAft>
        <a:buClrTx/>
        <a:buSzTx/>
        <a:buFont typeface="Lucida Grande"/>
        <a:buChar char="-"/>
        <a:tabLst/>
        <a:defRPr sz="2000" kern="1200">
          <a:solidFill>
            <a:schemeClr val="tx1"/>
          </a:solidFill>
          <a:latin typeface="Calibri"/>
          <a:ea typeface="ＭＳ Ｐゴシック" charset="0"/>
          <a:cs typeface="Calibri"/>
        </a:defRPr>
      </a:lvl2pPr>
      <a:lvl3pPr marL="687388" marR="0" indent="-227013" algn="l" defTabSz="914400" rtl="0" eaLnBrk="1" fontAlgn="auto" latinLnBrk="0" hangingPunct="1">
        <a:lnSpc>
          <a:spcPct val="100000"/>
        </a:lnSpc>
        <a:spcBef>
          <a:spcPts val="0"/>
        </a:spcBef>
        <a:spcAft>
          <a:spcPts val="0"/>
        </a:spcAft>
        <a:buClrTx/>
        <a:buSzPct val="85000"/>
        <a:buFont typeface="Wingdings" charset="2"/>
        <a:buChar char="§"/>
        <a:tabLst/>
        <a:defRPr sz="2000" kern="1200">
          <a:solidFill>
            <a:schemeClr val="tx1"/>
          </a:solidFill>
          <a:latin typeface="Calibri"/>
          <a:ea typeface="ＭＳ Ｐゴシック" charset="0"/>
          <a:cs typeface="Calibri"/>
        </a:defRPr>
      </a:lvl3pPr>
      <a:lvl4pPr marL="912813" marR="0" indent="-225425" algn="l" defTabSz="914400" rtl="0" eaLnBrk="1" fontAlgn="auto" latinLnBrk="0" hangingPunct="1">
        <a:lnSpc>
          <a:spcPct val="100000"/>
        </a:lnSpc>
        <a:spcBef>
          <a:spcPts val="0"/>
        </a:spcBef>
        <a:spcAft>
          <a:spcPts val="0"/>
        </a:spcAft>
        <a:buClrTx/>
        <a:buSzTx/>
        <a:buFont typeface="Lucida Grande"/>
        <a:buChar char="-"/>
        <a:tabLst/>
        <a:defRPr sz="2000" kern="1200">
          <a:solidFill>
            <a:schemeClr val="tx1"/>
          </a:solidFill>
          <a:latin typeface="Calibri"/>
          <a:ea typeface="ＭＳ Ｐゴシック" charset="0"/>
          <a:cs typeface="Calibri"/>
        </a:defRPr>
      </a:lvl4pPr>
      <a:lvl5pPr marL="1144588" marR="0" indent="-230188" algn="l" defTabSz="914400" rtl="0" eaLnBrk="1" fontAlgn="auto" latinLnBrk="0" hangingPunct="1">
        <a:lnSpc>
          <a:spcPct val="100000"/>
        </a:lnSpc>
        <a:spcBef>
          <a:spcPts val="0"/>
        </a:spcBef>
        <a:spcAft>
          <a:spcPts val="0"/>
        </a:spcAft>
        <a:buClrTx/>
        <a:buSzTx/>
        <a:buFont typeface="Arial"/>
        <a:buChar char="•"/>
        <a:tabLst/>
        <a:defRPr sz="2000" kern="1200">
          <a:solidFill>
            <a:schemeClr val="tx1"/>
          </a:solidFill>
          <a:latin typeface="Calibri"/>
          <a:ea typeface="ＭＳ Ｐゴシック" charset="0"/>
          <a:cs typeface="Calibri"/>
        </a:defRPr>
      </a:lvl5pPr>
      <a:lvl6pPr marL="1147762" indent="0" algn="l" defTabSz="914400" rtl="0" eaLnBrk="1" latinLnBrk="0" hangingPunct="1">
        <a:lnSpc>
          <a:spcPct val="114000"/>
        </a:lnSpc>
        <a:spcBef>
          <a:spcPts val="600"/>
        </a:spcBef>
        <a:spcAft>
          <a:spcPts val="600"/>
        </a:spcAft>
        <a:buClr>
          <a:schemeClr val="tx1"/>
        </a:buClr>
        <a:buFont typeface="Arial"/>
        <a:buNone/>
        <a:tabLst/>
        <a:defRPr sz="1600" b="0" kern="1200">
          <a:solidFill>
            <a:schemeClr val="tx1"/>
          </a:solidFill>
          <a:latin typeface="+mn-lt"/>
          <a:ea typeface="+mn-ea"/>
          <a:cs typeface="+mn-cs"/>
        </a:defRPr>
      </a:lvl6pPr>
      <a:lvl7pPr marL="1374775"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7pPr>
      <a:lvl8pPr marL="1601788"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8pPr>
      <a:lvl9pPr marL="1828800"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upport.sas.com/documentation/cdl/en/emgsj/64144/PDF/default/emgsj.pdf"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hyperlink" Target="mailto:minakshi.srivastava@bankofamerica.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32334" y="1437301"/>
            <a:ext cx="8811666" cy="1591649"/>
          </a:xfrm>
        </p:spPr>
        <p:txBody>
          <a:bodyPr/>
          <a:lstStyle/>
          <a:p>
            <a:r>
              <a:rPr lang="en-US" b="1" dirty="0" smtClean="0"/>
              <a:t>Application of SAS®!</a:t>
            </a:r>
            <a:br>
              <a:rPr lang="en-US" b="1" dirty="0" smtClean="0"/>
            </a:br>
            <a:r>
              <a:rPr lang="en-US" b="1" dirty="0" smtClean="0"/>
              <a:t>Enterprise Miner™ in Credit Risk Analytics</a:t>
            </a:r>
            <a:endParaRPr lang="en-US" b="1" dirty="0"/>
          </a:p>
        </p:txBody>
      </p:sp>
      <p:sp>
        <p:nvSpPr>
          <p:cNvPr id="6" name="Subtitle 5"/>
          <p:cNvSpPr>
            <a:spLocks noGrp="1"/>
          </p:cNvSpPr>
          <p:nvPr>
            <p:ph type="subTitle" idx="1"/>
          </p:nvPr>
        </p:nvSpPr>
        <p:spPr>
          <a:xfrm>
            <a:off x="256136" y="3120392"/>
            <a:ext cx="6655027" cy="441515"/>
          </a:xfrm>
        </p:spPr>
        <p:txBody>
          <a:bodyPr/>
          <a:lstStyle/>
          <a:p>
            <a:r>
              <a:rPr lang="en-US" dirty="0" smtClean="0"/>
              <a:t>Minakshi Srivastava, VP, </a:t>
            </a:r>
            <a:r>
              <a:rPr lang="en-US" dirty="0" smtClean="0"/>
              <a:t>GRM</a:t>
            </a:r>
            <a:endParaRPr lang="en-US" dirty="0"/>
          </a:p>
        </p:txBody>
      </p:sp>
      <p:sp>
        <p:nvSpPr>
          <p:cNvPr id="7" name="Content Placeholder 6"/>
          <p:cNvSpPr>
            <a:spLocks noGrp="1"/>
          </p:cNvSpPr>
          <p:nvPr>
            <p:ph sz="quarter" idx="10"/>
          </p:nvPr>
        </p:nvSpPr>
        <p:spPr>
          <a:xfrm>
            <a:off x="230735" y="3573400"/>
            <a:ext cx="5515185" cy="371279"/>
          </a:xfrm>
        </p:spPr>
        <p:txBody>
          <a:bodyPr/>
          <a:lstStyle/>
          <a:p>
            <a:r>
              <a:rPr lang="en-US" b="1" dirty="0" smtClean="0"/>
              <a:t>PhilaSUG </a:t>
            </a:r>
            <a:r>
              <a:rPr lang="en-US" dirty="0" smtClean="0"/>
              <a:t>Philadelphia </a:t>
            </a:r>
            <a:r>
              <a:rPr lang="en-US" dirty="0" smtClean="0"/>
              <a:t>Area </a:t>
            </a:r>
            <a:r>
              <a:rPr lang="en-US" dirty="0" smtClean="0"/>
              <a:t>SAS Users Group 12 March 2015</a:t>
            </a:r>
            <a:r>
              <a:rPr lang="en-US" dirty="0" smtClean="0"/>
              <a:t> </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3"/>
          <p:cNvSpPr>
            <a:spLocks noGrp="1"/>
          </p:cNvSpPr>
          <p:nvPr>
            <p:ph type="body" sz="half" idx="2"/>
          </p:nvPr>
        </p:nvSpPr>
        <p:spPr>
          <a:xfrm>
            <a:off x="744279" y="2514599"/>
            <a:ext cx="8018721" cy="2184991"/>
          </a:xfrm>
        </p:spPr>
        <p:txBody>
          <a:bodyPr/>
          <a:lstStyle/>
          <a:p>
            <a:pPr algn="just" eaLnBrk="1" hangingPunct="1"/>
            <a:r>
              <a:rPr lang="en-US" sz="1800" dirty="0" smtClean="0"/>
              <a:t>SAS® Enterprise Miner</a:t>
            </a:r>
            <a:r>
              <a:rPr lang="en-US" sz="900" dirty="0" smtClean="0">
                <a:latin typeface="HelveticaNeueLTStd-Bd"/>
                <a:cs typeface="Arial" pitchFamily="34" charset="0"/>
              </a:rPr>
              <a:t>™  </a:t>
            </a:r>
            <a:r>
              <a:rPr lang="en-US" sz="1800" dirty="0" smtClean="0"/>
              <a:t>development  of scorecard takes following steps</a:t>
            </a:r>
          </a:p>
          <a:p>
            <a:pPr algn="just" eaLnBrk="1" hangingPunct="1">
              <a:buFont typeface="Wingdings" pitchFamily="2" charset="2"/>
              <a:buChar char="ü"/>
            </a:pPr>
            <a:r>
              <a:rPr lang="en-US" sz="1800" dirty="0" smtClean="0"/>
              <a:t> Careful selection of best attributes with high information values	</a:t>
            </a:r>
          </a:p>
          <a:p>
            <a:pPr algn="just" eaLnBrk="1" hangingPunct="1">
              <a:buFont typeface="Wingdings" pitchFamily="2" charset="2"/>
              <a:buChar char="ü"/>
            </a:pPr>
            <a:r>
              <a:rPr lang="en-US" sz="1800" dirty="0" smtClean="0"/>
              <a:t> Binning of variables and then grouping bins variables [</a:t>
            </a:r>
            <a:r>
              <a:rPr lang="en-US" sz="1600" i="1" dirty="0" smtClean="0"/>
              <a:t>Interactive grouping node</a:t>
            </a:r>
            <a:r>
              <a:rPr lang="en-US" sz="1800" dirty="0" smtClean="0"/>
              <a:t>]</a:t>
            </a:r>
          </a:p>
          <a:p>
            <a:pPr algn="just" eaLnBrk="1" hangingPunct="1">
              <a:buFont typeface="Wingdings" pitchFamily="2" charset="2"/>
              <a:buChar char="ü"/>
            </a:pPr>
            <a:r>
              <a:rPr lang="en-US" sz="1800" dirty="0" smtClean="0"/>
              <a:t> Modeling of approved credit accounts (‘Accepts’) </a:t>
            </a:r>
            <a:r>
              <a:rPr lang="en-US" sz="2000" dirty="0" smtClean="0"/>
              <a:t>[</a:t>
            </a:r>
            <a:r>
              <a:rPr lang="en-US" sz="1600" i="1" dirty="0" smtClean="0"/>
              <a:t>Scorecard node</a:t>
            </a:r>
            <a:r>
              <a:rPr lang="en-US" sz="2000" dirty="0" smtClean="0"/>
              <a:t>]</a:t>
            </a:r>
            <a:endParaRPr lang="en-US" sz="1800" dirty="0" smtClean="0"/>
          </a:p>
          <a:p>
            <a:pPr algn="just" eaLnBrk="1" hangingPunct="1">
              <a:buFont typeface="Wingdings" pitchFamily="2" charset="2"/>
              <a:buChar char="ü"/>
            </a:pPr>
            <a:r>
              <a:rPr lang="en-US" sz="1800" dirty="0" smtClean="0"/>
              <a:t> Building scorecard on accepts as well as inference  performance of “rejects”  (</a:t>
            </a:r>
            <a:r>
              <a:rPr lang="en-US" sz="1600" i="1" dirty="0" smtClean="0"/>
              <a:t>reject Inference node</a:t>
            </a:r>
            <a:r>
              <a:rPr lang="en-US" sz="1800" dirty="0" smtClean="0"/>
              <a:t>).</a:t>
            </a:r>
          </a:p>
        </p:txBody>
      </p:sp>
      <p:sp>
        <p:nvSpPr>
          <p:cNvPr id="5" name="Title 1"/>
          <p:cNvSpPr txBox="1">
            <a:spLocks/>
          </p:cNvSpPr>
          <p:nvPr/>
        </p:nvSpPr>
        <p:spPr bwMode="auto">
          <a:xfrm>
            <a:off x="381000" y="285751"/>
            <a:ext cx="8229600" cy="536972"/>
          </a:xfrm>
          <a:prstGeom prst="rect">
            <a:avLst/>
          </a:prstGeom>
          <a:noFill/>
          <a:ln w="9525">
            <a:noFill/>
            <a:miter lim="800000"/>
            <a:headEnd/>
            <a:tailEnd/>
          </a:ln>
        </p:spPr>
        <p:txBody>
          <a:bodyPr anchor="ctr"/>
          <a:lstStyle/>
          <a:p>
            <a:pPr>
              <a:defRPr/>
            </a:pPr>
            <a:r>
              <a:rPr lang="en-US" sz="3200" dirty="0">
                <a:solidFill>
                  <a:srgbClr val="0073CF"/>
                </a:solidFill>
                <a:latin typeface="Calibri"/>
                <a:cs typeface="Calibri"/>
              </a:rPr>
              <a:t>Develop Quantitative Tools contd.. </a:t>
            </a:r>
          </a:p>
        </p:txBody>
      </p:sp>
      <p:pic>
        <p:nvPicPr>
          <p:cNvPr id="11268" name="Picture 5"/>
          <p:cNvPicPr>
            <a:picLocks noChangeAspect="1" noChangeArrowheads="1"/>
          </p:cNvPicPr>
          <p:nvPr/>
        </p:nvPicPr>
        <p:blipFill>
          <a:blip r:embed="rId3"/>
          <a:srcRect/>
          <a:stretch>
            <a:fillRect/>
          </a:stretch>
        </p:blipFill>
        <p:spPr bwMode="auto">
          <a:xfrm>
            <a:off x="1828800" y="971550"/>
            <a:ext cx="5410200" cy="1371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65741325-7874-4CD8-A235-6F5210243DDE}"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228601"/>
            <a:ext cx="8229600" cy="536972"/>
          </a:xfrm>
          <a:prstGeom prst="rect">
            <a:avLst/>
          </a:prstGeom>
          <a:noFill/>
          <a:ln w="9525">
            <a:noFill/>
            <a:miter lim="800000"/>
            <a:headEnd/>
            <a:tailEnd/>
          </a:ln>
        </p:spPr>
        <p:txBody>
          <a:bodyPr anchor="ctr"/>
          <a:lstStyle/>
          <a:p>
            <a:pPr>
              <a:defRPr/>
            </a:pPr>
            <a:r>
              <a:rPr lang="en-US" sz="3200" dirty="0">
                <a:solidFill>
                  <a:srgbClr val="0073CF"/>
                </a:solidFill>
                <a:latin typeface="Calibri"/>
                <a:cs typeface="Calibri"/>
              </a:rPr>
              <a:t>Validate &amp; Compare</a:t>
            </a:r>
          </a:p>
        </p:txBody>
      </p:sp>
      <p:sp>
        <p:nvSpPr>
          <p:cNvPr id="4" name="Rectangle 3"/>
          <p:cNvSpPr/>
          <p:nvPr/>
        </p:nvSpPr>
        <p:spPr>
          <a:xfrm>
            <a:off x="5048694" y="978195"/>
            <a:ext cx="3786962" cy="3539430"/>
          </a:xfrm>
          <a:prstGeom prst="rect">
            <a:avLst/>
          </a:prstGeom>
        </p:spPr>
        <p:txBody>
          <a:bodyPr wrap="square">
            <a:spAutoFit/>
          </a:bodyPr>
          <a:lstStyle/>
          <a:p>
            <a:pPr algn="just">
              <a:defRPr/>
            </a:pPr>
            <a:r>
              <a:rPr lang="en-US" sz="1600" dirty="0" smtClean="0">
                <a:latin typeface="Calibri" pitchFamily="34" charset="0"/>
                <a:cs typeface="Calibri" pitchFamily="34" charset="0"/>
              </a:rPr>
              <a:t>With </a:t>
            </a:r>
            <a:r>
              <a:rPr lang="en-US" sz="1600" dirty="0">
                <a:latin typeface="Calibri" pitchFamily="34" charset="0"/>
                <a:cs typeface="Calibri" pitchFamily="34" charset="0"/>
              </a:rPr>
              <a:t>SAS® Enterprise Miner™ , it is possible to create, validate and compare a variety of model types such as regression, scorecards, decision trees or neural networks. </a:t>
            </a:r>
            <a:r>
              <a:rPr lang="en-US" sz="1600" dirty="0">
                <a:latin typeface="Calibri" pitchFamily="34" charset="0"/>
                <a:cs typeface="Calibri" pitchFamily="34" charset="0"/>
              </a:rPr>
              <a:t>When we evaluate which model type is best suited for achieving our goals, we consider criteria such as </a:t>
            </a:r>
          </a:p>
          <a:p>
            <a:pPr lvl="1" algn="just">
              <a:buFont typeface="Arial" pitchFamily="34" charset="0"/>
              <a:buChar char="•"/>
              <a:defRPr/>
            </a:pPr>
            <a:r>
              <a:rPr lang="en-US" sz="1600" dirty="0">
                <a:latin typeface="Calibri" pitchFamily="34" charset="0"/>
                <a:cs typeface="Calibri" pitchFamily="34" charset="0"/>
              </a:rPr>
              <a:t>  Parsimony (complexity)</a:t>
            </a:r>
          </a:p>
          <a:p>
            <a:pPr lvl="1" algn="just">
              <a:buFont typeface="Arial" pitchFamily="34" charset="0"/>
              <a:buChar char="•"/>
              <a:defRPr/>
            </a:pPr>
            <a:r>
              <a:rPr lang="en-US" sz="1600" dirty="0">
                <a:latin typeface="Calibri" pitchFamily="34" charset="0"/>
                <a:cs typeface="Calibri" pitchFamily="34" charset="0"/>
              </a:rPr>
              <a:t>  Integration efficiency</a:t>
            </a:r>
          </a:p>
          <a:p>
            <a:pPr lvl="1" algn="just">
              <a:buFont typeface="Arial" pitchFamily="34" charset="0"/>
              <a:buChar char="•"/>
              <a:defRPr/>
            </a:pPr>
            <a:r>
              <a:rPr lang="en-US" sz="1600" dirty="0">
                <a:latin typeface="Calibri" pitchFamily="34" charset="0"/>
                <a:cs typeface="Calibri" pitchFamily="34" charset="0"/>
              </a:rPr>
              <a:t>  </a:t>
            </a:r>
            <a:r>
              <a:rPr lang="en-US" sz="1600" dirty="0" smtClean="0">
                <a:latin typeface="Calibri" pitchFamily="34" charset="0"/>
                <a:cs typeface="Calibri" pitchFamily="34" charset="0"/>
              </a:rPr>
              <a:t>Accuracy</a:t>
            </a:r>
          </a:p>
          <a:p>
            <a:pPr lvl="1" algn="just">
              <a:defRPr/>
            </a:pPr>
            <a:endParaRPr lang="en-US" sz="1600" dirty="0">
              <a:latin typeface="Calibri" pitchFamily="34" charset="0"/>
              <a:cs typeface="Calibri" pitchFamily="34" charset="0"/>
            </a:endParaRPr>
          </a:p>
          <a:p>
            <a:pPr algn="just">
              <a:defRPr/>
            </a:pPr>
            <a:r>
              <a:rPr lang="en-US" sz="1600" dirty="0">
                <a:latin typeface="Calibri" pitchFamily="34" charset="0"/>
                <a:cs typeface="Calibri" pitchFamily="34" charset="0"/>
              </a:rPr>
              <a:t>The Score node functionality if Enterprise Miner™ facilitates </a:t>
            </a:r>
            <a:r>
              <a:rPr lang="en-US" sz="1600" dirty="0">
                <a:latin typeface="Calibri" pitchFamily="34" charset="0"/>
                <a:cs typeface="Calibri" pitchFamily="34" charset="0"/>
              </a:rPr>
              <a:t>scoring. </a:t>
            </a:r>
            <a:r>
              <a:rPr lang="en-US" sz="1600" dirty="0">
                <a:latin typeface="Calibri" pitchFamily="34" charset="0"/>
                <a:cs typeface="Calibri" pitchFamily="34" charset="0"/>
              </a:rPr>
              <a:t>It </a:t>
            </a:r>
            <a:r>
              <a:rPr lang="en-US" sz="1600" dirty="0">
                <a:latin typeface="Calibri" pitchFamily="34" charset="0"/>
                <a:cs typeface="Calibri" pitchFamily="34" charset="0"/>
              </a:rPr>
              <a:t>also generates SAS </a:t>
            </a:r>
            <a:r>
              <a:rPr lang="en-US" sz="1600" dirty="0">
                <a:latin typeface="Calibri" pitchFamily="34" charset="0"/>
                <a:cs typeface="Calibri" pitchFamily="34" charset="0"/>
              </a:rPr>
              <a:t>codes for outside validation</a:t>
            </a:r>
            <a:r>
              <a:rPr lang="en-US" sz="1600" dirty="0" smtClean="0">
                <a:latin typeface="Calibri" pitchFamily="34" charset="0"/>
                <a:cs typeface="Calibri" pitchFamily="34" charset="0"/>
              </a:rPr>
              <a:t>.</a:t>
            </a:r>
            <a:endParaRPr lang="en-US" sz="1600" dirty="0">
              <a:latin typeface="Calibri" pitchFamily="34" charset="0"/>
              <a:cs typeface="Calibri" pitchFamily="34" charset="0"/>
            </a:endParaRPr>
          </a:p>
        </p:txBody>
      </p:sp>
      <p:pic>
        <p:nvPicPr>
          <p:cNvPr id="12292" name="Picture 4"/>
          <p:cNvPicPr>
            <a:picLocks noChangeAspect="1" noChangeArrowheads="1"/>
          </p:cNvPicPr>
          <p:nvPr/>
        </p:nvPicPr>
        <p:blipFill>
          <a:blip r:embed="rId3"/>
          <a:srcRect/>
          <a:stretch>
            <a:fillRect/>
          </a:stretch>
        </p:blipFill>
        <p:spPr bwMode="auto">
          <a:xfrm>
            <a:off x="914400" y="1085850"/>
            <a:ext cx="4038600" cy="28575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1EFF29BB-3CCC-48A8-884C-223C3465146C}"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228601"/>
            <a:ext cx="8229600" cy="536972"/>
          </a:xfrm>
          <a:prstGeom prst="rect">
            <a:avLst/>
          </a:prstGeom>
          <a:noFill/>
          <a:ln w="9525">
            <a:noFill/>
            <a:miter lim="800000"/>
            <a:headEnd/>
            <a:tailEnd/>
          </a:ln>
        </p:spPr>
        <p:txBody>
          <a:bodyPr anchor="ctr"/>
          <a:lstStyle/>
          <a:p>
            <a:pPr>
              <a:defRPr/>
            </a:pPr>
            <a:r>
              <a:rPr lang="en-US" sz="3200" dirty="0">
                <a:solidFill>
                  <a:srgbClr val="0073CF"/>
                </a:solidFill>
                <a:latin typeface="Calibri"/>
                <a:cs typeface="Calibri"/>
              </a:rPr>
              <a:t>Validate &amp; Compare contd.. </a:t>
            </a:r>
          </a:p>
        </p:txBody>
      </p:sp>
      <p:pic>
        <p:nvPicPr>
          <p:cNvPr id="13315" name="Picture 5"/>
          <p:cNvPicPr>
            <a:picLocks noChangeAspect="1" noChangeArrowheads="1"/>
          </p:cNvPicPr>
          <p:nvPr/>
        </p:nvPicPr>
        <p:blipFill>
          <a:blip r:embed="rId2"/>
          <a:srcRect/>
          <a:stretch>
            <a:fillRect/>
          </a:stretch>
        </p:blipFill>
        <p:spPr bwMode="auto">
          <a:xfrm>
            <a:off x="685800" y="914400"/>
            <a:ext cx="7772400" cy="3200400"/>
          </a:xfrm>
          <a:prstGeom prst="rect">
            <a:avLst/>
          </a:prstGeom>
          <a:noFill/>
          <a:ln w="9525">
            <a:noFill/>
            <a:miter lim="800000"/>
            <a:headEnd/>
            <a:tailEnd/>
          </a:ln>
        </p:spPr>
      </p:pic>
      <p:sp>
        <p:nvSpPr>
          <p:cNvPr id="6" name="Rectangle 5"/>
          <p:cNvSpPr/>
          <p:nvPr/>
        </p:nvSpPr>
        <p:spPr>
          <a:xfrm>
            <a:off x="685800" y="4286250"/>
            <a:ext cx="7772400" cy="584775"/>
          </a:xfrm>
          <a:prstGeom prst="rect">
            <a:avLst/>
          </a:prstGeom>
        </p:spPr>
        <p:txBody>
          <a:bodyPr>
            <a:spAutoFit/>
          </a:bodyPr>
          <a:lstStyle/>
          <a:p>
            <a:pPr>
              <a:defRPr/>
            </a:pPr>
            <a:r>
              <a:rPr lang="en-US" sz="1600" dirty="0">
                <a:latin typeface="Calibri" pitchFamily="34" charset="0"/>
                <a:cs typeface="Calibri" pitchFamily="34" charset="0"/>
              </a:rPr>
              <a:t>Model Comparison output provides model statistics to compare and assist in decision making process.   </a:t>
            </a:r>
          </a:p>
        </p:txBody>
      </p:sp>
      <p:sp>
        <p:nvSpPr>
          <p:cNvPr id="7" name="Slide Number Placeholder 6"/>
          <p:cNvSpPr>
            <a:spLocks noGrp="1"/>
          </p:cNvSpPr>
          <p:nvPr>
            <p:ph type="sldNum" sz="quarter" idx="12"/>
          </p:nvPr>
        </p:nvSpPr>
        <p:spPr/>
        <p:txBody>
          <a:bodyPr/>
          <a:lstStyle/>
          <a:p>
            <a:pPr>
              <a:defRPr/>
            </a:pPr>
            <a:fld id="{2E9BA620-7049-4CB7-9008-A773790C0222}"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81000" y="228601"/>
            <a:ext cx="8229600" cy="536972"/>
          </a:xfrm>
          <a:prstGeom prst="rect">
            <a:avLst/>
          </a:prstGeom>
          <a:noFill/>
          <a:ln w="9525">
            <a:noFill/>
            <a:miter lim="800000"/>
            <a:headEnd/>
            <a:tailEnd/>
          </a:ln>
        </p:spPr>
        <p:txBody>
          <a:bodyPr anchor="ctr"/>
          <a:lstStyle/>
          <a:p>
            <a:pPr>
              <a:defRPr/>
            </a:pPr>
            <a:r>
              <a:rPr lang="en-US" sz="3200" dirty="0">
                <a:solidFill>
                  <a:srgbClr val="0073CF"/>
                </a:solidFill>
                <a:latin typeface="Calibri"/>
                <a:cs typeface="Calibri"/>
              </a:rPr>
              <a:t>Best Strategy Evaluation</a:t>
            </a:r>
          </a:p>
        </p:txBody>
      </p:sp>
      <p:pic>
        <p:nvPicPr>
          <p:cNvPr id="14339" name="Picture 11" descr="Liquidity-image.jpg"/>
          <p:cNvPicPr>
            <a:picLocks noChangeAspect="1"/>
          </p:cNvPicPr>
          <p:nvPr/>
        </p:nvPicPr>
        <p:blipFill>
          <a:blip r:embed="rId2"/>
          <a:srcRect/>
          <a:stretch>
            <a:fillRect/>
          </a:stretch>
        </p:blipFill>
        <p:spPr bwMode="auto">
          <a:xfrm>
            <a:off x="2743201" y="742950"/>
            <a:ext cx="2790825" cy="1885950"/>
          </a:xfrm>
          <a:prstGeom prst="rect">
            <a:avLst/>
          </a:prstGeom>
          <a:noFill/>
          <a:ln w="9525">
            <a:noFill/>
            <a:miter lim="800000"/>
            <a:headEnd/>
            <a:tailEnd/>
          </a:ln>
        </p:spPr>
      </p:pic>
      <p:sp>
        <p:nvSpPr>
          <p:cNvPr id="4" name="Rectangle 3"/>
          <p:cNvSpPr/>
          <p:nvPr/>
        </p:nvSpPr>
        <p:spPr>
          <a:xfrm>
            <a:off x="1066800" y="2788444"/>
            <a:ext cx="7543800" cy="2062103"/>
          </a:xfrm>
          <a:prstGeom prst="rect">
            <a:avLst/>
          </a:prstGeom>
        </p:spPr>
        <p:txBody>
          <a:bodyPr>
            <a:spAutoFit/>
          </a:bodyPr>
          <a:lstStyle/>
          <a:p>
            <a:pPr marL="342900" indent="-342900">
              <a:defRPr/>
            </a:pPr>
            <a:r>
              <a:rPr lang="en-US" sz="1600" dirty="0">
                <a:solidFill>
                  <a:srgbClr val="000000"/>
                </a:solidFill>
                <a:latin typeface="Calibri" pitchFamily="34" charset="0"/>
                <a:cs typeface="Calibri" pitchFamily="34" charset="0"/>
              </a:rPr>
              <a:t>In the final step of Credit Risk Analysis:</a:t>
            </a:r>
          </a:p>
          <a:p>
            <a:pPr marL="342900" indent="-342900">
              <a:defRPr/>
            </a:pPr>
            <a:endParaRPr lang="en-US" sz="1600" dirty="0">
              <a:solidFill>
                <a:srgbClr val="000000"/>
              </a:solidFill>
              <a:latin typeface="Calibri" pitchFamily="34" charset="0"/>
              <a:cs typeface="Calibri" pitchFamily="34" charset="0"/>
            </a:endParaRPr>
          </a:p>
          <a:p>
            <a:pPr marL="342900" indent="-342900">
              <a:buFont typeface="Wingdings" pitchFamily="2" charset="2"/>
              <a:buChar char="ü"/>
              <a:defRPr/>
            </a:pPr>
            <a:r>
              <a:rPr lang="en-US" sz="1600" dirty="0">
                <a:solidFill>
                  <a:srgbClr val="000000"/>
                </a:solidFill>
                <a:latin typeface="Calibri" pitchFamily="34" charset="0"/>
                <a:cs typeface="Calibri" pitchFamily="34" charset="0"/>
              </a:rPr>
              <a:t>The Risk  team compares and evaluates newly developed strategies/models with existing strategies.   </a:t>
            </a:r>
          </a:p>
          <a:p>
            <a:pPr marL="342900" indent="-342900">
              <a:buFont typeface="Wingdings" pitchFamily="2" charset="2"/>
              <a:buChar char="ü"/>
              <a:defRPr/>
            </a:pPr>
            <a:r>
              <a:rPr lang="en-US" sz="1600" dirty="0" smtClean="0">
                <a:solidFill>
                  <a:srgbClr val="000000"/>
                </a:solidFill>
                <a:latin typeface="Calibri" pitchFamily="34" charset="0"/>
                <a:cs typeface="Calibri" pitchFamily="34" charset="0"/>
              </a:rPr>
              <a:t>Validate </a:t>
            </a:r>
            <a:r>
              <a:rPr lang="en-US" sz="1600" dirty="0">
                <a:solidFill>
                  <a:srgbClr val="000000"/>
                </a:solidFill>
                <a:latin typeface="Calibri" pitchFamily="34" charset="0"/>
                <a:cs typeface="Calibri" pitchFamily="34" charset="0"/>
              </a:rPr>
              <a:t>strategies in different scenarios</a:t>
            </a:r>
          </a:p>
          <a:p>
            <a:pPr marL="342900" indent="-342900">
              <a:defRPr/>
            </a:pPr>
            <a:endParaRPr lang="en-US" sz="1600" dirty="0">
              <a:solidFill>
                <a:srgbClr val="000000"/>
              </a:solidFill>
              <a:latin typeface="Calibri" pitchFamily="34" charset="0"/>
              <a:cs typeface="Calibri" pitchFamily="34" charset="0"/>
            </a:endParaRPr>
          </a:p>
          <a:p>
            <a:pPr marL="342900" indent="-342900">
              <a:defRPr/>
            </a:pPr>
            <a:r>
              <a:rPr lang="en-US" sz="1600" dirty="0">
                <a:solidFill>
                  <a:srgbClr val="000000"/>
                </a:solidFill>
                <a:latin typeface="Calibri" pitchFamily="34" charset="0"/>
                <a:cs typeface="Calibri" pitchFamily="34" charset="0"/>
              </a:rPr>
              <a:t>SAS ® Enterprise Miner™  offers  number of benefits in best strategy evaluation</a:t>
            </a:r>
          </a:p>
          <a:p>
            <a:pPr marL="342900" indent="-342900">
              <a:defRPr/>
            </a:pPr>
            <a:endParaRPr lang="en-US" sz="1600" dirty="0">
              <a:solidFill>
                <a:srgbClr val="000000"/>
              </a:solidFill>
              <a:latin typeface="Calibri" pitchFamily="34" charset="0"/>
              <a:cs typeface="Calibri" pitchFamily="34" charset="0"/>
            </a:endParaRPr>
          </a:p>
        </p:txBody>
      </p:sp>
      <p:sp>
        <p:nvSpPr>
          <p:cNvPr id="6" name="Slide Number Placeholder 5"/>
          <p:cNvSpPr>
            <a:spLocks noGrp="1"/>
          </p:cNvSpPr>
          <p:nvPr>
            <p:ph type="sldNum" sz="quarter" idx="12"/>
          </p:nvPr>
        </p:nvSpPr>
        <p:spPr/>
        <p:txBody>
          <a:bodyPr/>
          <a:lstStyle/>
          <a:p>
            <a:pPr>
              <a:defRPr/>
            </a:pPr>
            <a:fld id="{22F9124E-5E3A-4DB8-AFED-97E1A18D2835}"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342901"/>
            <a:ext cx="8229600" cy="536972"/>
          </a:xfrm>
          <a:prstGeom prst="rect">
            <a:avLst/>
          </a:prstGeom>
        </p:spPr>
        <p:txBody>
          <a:bodyPr/>
          <a:lstStyle/>
          <a:p>
            <a:pPr>
              <a:defRPr/>
            </a:pPr>
            <a:r>
              <a:rPr lang="en-US" sz="3200" dirty="0">
                <a:solidFill>
                  <a:srgbClr val="0073CF"/>
                </a:solidFill>
                <a:latin typeface="Calibri"/>
                <a:cs typeface="Calibri"/>
              </a:rPr>
              <a:t>SAS® Enterprise Miner™ – additional features </a:t>
            </a:r>
          </a:p>
        </p:txBody>
      </p:sp>
      <p:sp>
        <p:nvSpPr>
          <p:cNvPr id="7" name="Rectangle 6"/>
          <p:cNvSpPr/>
          <p:nvPr/>
        </p:nvSpPr>
        <p:spPr>
          <a:xfrm>
            <a:off x="609600" y="1257300"/>
            <a:ext cx="8001000" cy="2800767"/>
          </a:xfrm>
          <a:prstGeom prst="rect">
            <a:avLst/>
          </a:prstGeom>
        </p:spPr>
        <p:txBody>
          <a:bodyPr>
            <a:spAutoFit/>
          </a:bodyPr>
          <a:lstStyle/>
          <a:p>
            <a:pPr>
              <a:defRPr/>
            </a:pPr>
            <a:r>
              <a:rPr lang="en-US" sz="1600" dirty="0">
                <a:latin typeface="Calibri" pitchFamily="34" charset="0"/>
                <a:cs typeface="Calibri" pitchFamily="34" charset="0"/>
              </a:rPr>
              <a:t>SAS® Enterprise Miner™ is the SAS solution for data mining. </a:t>
            </a:r>
          </a:p>
          <a:p>
            <a:pPr>
              <a:defRPr/>
            </a:pPr>
            <a:endParaRPr lang="en-US" sz="1600" dirty="0">
              <a:latin typeface="Calibri" pitchFamily="34" charset="0"/>
              <a:cs typeface="Calibri" pitchFamily="34" charset="0"/>
            </a:endParaRPr>
          </a:p>
          <a:p>
            <a:pPr marL="342900" indent="-342900" algn="just">
              <a:buFont typeface="Wingdings" pitchFamily="2" charset="2"/>
              <a:buChar char="ü"/>
              <a:defRPr/>
            </a:pPr>
            <a:r>
              <a:rPr lang="en-US" sz="1600" dirty="0">
                <a:solidFill>
                  <a:srgbClr val="000000"/>
                </a:solidFill>
                <a:latin typeface="Calibri" pitchFamily="34" charset="0"/>
                <a:cs typeface="Calibri" pitchFamily="34" charset="0"/>
              </a:rPr>
              <a:t>Easy handling of huge amount of data, no sampling required</a:t>
            </a:r>
          </a:p>
          <a:p>
            <a:pPr marL="342900" indent="-342900" algn="just">
              <a:buFont typeface="Wingdings" pitchFamily="2" charset="2"/>
              <a:buChar char="ü"/>
              <a:defRPr/>
            </a:pPr>
            <a:r>
              <a:rPr lang="en-US" sz="1600" dirty="0">
                <a:solidFill>
                  <a:srgbClr val="000000"/>
                </a:solidFill>
                <a:latin typeface="Calibri" pitchFamily="34" charset="0"/>
                <a:cs typeface="Calibri" pitchFamily="34" charset="0"/>
              </a:rPr>
              <a:t>Several nodes for customization and exploration of raw data for faster data analysis</a:t>
            </a:r>
          </a:p>
          <a:p>
            <a:pPr marL="342900" indent="-342900" algn="just">
              <a:buFont typeface="Wingdings" pitchFamily="2" charset="2"/>
              <a:buChar char="ü"/>
              <a:defRPr/>
            </a:pPr>
            <a:r>
              <a:rPr lang="en-US" sz="1600" dirty="0">
                <a:solidFill>
                  <a:srgbClr val="000000"/>
                </a:solidFill>
                <a:latin typeface="Calibri" pitchFamily="34" charset="0"/>
                <a:cs typeface="Calibri" pitchFamily="34" charset="0"/>
              </a:rPr>
              <a:t>Variety of model types such as scorecards, regression, decision trees or neural networks</a:t>
            </a:r>
          </a:p>
          <a:p>
            <a:pPr marL="342900" indent="-342900" algn="just">
              <a:buFont typeface="Wingdings" pitchFamily="2" charset="2"/>
              <a:buChar char="ü"/>
              <a:defRPr/>
            </a:pPr>
            <a:r>
              <a:rPr lang="en-US" sz="1600" dirty="0">
                <a:solidFill>
                  <a:srgbClr val="000000"/>
                </a:solidFill>
                <a:latin typeface="Calibri" pitchFamily="34" charset="0"/>
                <a:cs typeface="Calibri" pitchFamily="34" charset="0"/>
              </a:rPr>
              <a:t>Testing new ideas and experimenting with new modeling approaches</a:t>
            </a:r>
          </a:p>
          <a:p>
            <a:pPr marL="342900" indent="-342900" algn="just">
              <a:buFont typeface="Wingdings" pitchFamily="2" charset="2"/>
              <a:buChar char="ü"/>
              <a:defRPr/>
            </a:pPr>
            <a:r>
              <a:rPr lang="en-US" sz="1600" dirty="0">
                <a:solidFill>
                  <a:srgbClr val="000000"/>
                </a:solidFill>
                <a:latin typeface="Calibri" pitchFamily="34" charset="0"/>
                <a:cs typeface="Calibri" pitchFamily="34" charset="0"/>
              </a:rPr>
              <a:t>Specialize nodes to meet industry specific need and standard regulation  </a:t>
            </a:r>
          </a:p>
          <a:p>
            <a:pPr marL="342900" indent="-342900" algn="just">
              <a:buFont typeface="Wingdings" pitchFamily="2" charset="2"/>
              <a:buChar char="ü"/>
              <a:defRPr/>
            </a:pPr>
            <a:r>
              <a:rPr lang="en-US" sz="1600" dirty="0">
                <a:solidFill>
                  <a:srgbClr val="000000"/>
                </a:solidFill>
                <a:latin typeface="Calibri" pitchFamily="34" charset="0"/>
                <a:cs typeface="Calibri" pitchFamily="34" charset="0"/>
              </a:rPr>
              <a:t>Provides required documents and graphs for governance review </a:t>
            </a:r>
          </a:p>
          <a:p>
            <a:pPr marL="342900" indent="-342900" algn="just">
              <a:buFont typeface="Wingdings" pitchFamily="2" charset="2"/>
              <a:buChar char="ü"/>
              <a:defRPr/>
            </a:pPr>
            <a:r>
              <a:rPr lang="en-US" sz="1600" dirty="0">
                <a:solidFill>
                  <a:srgbClr val="000000"/>
                </a:solidFill>
                <a:latin typeface="Calibri" pitchFamily="34" charset="0"/>
                <a:cs typeface="Calibri" pitchFamily="34" charset="0"/>
              </a:rPr>
              <a:t>Easy graphical representation of complex quantitative analysis for senior leaders </a:t>
            </a:r>
          </a:p>
          <a:p>
            <a:pPr marL="342900" indent="-342900" algn="just">
              <a:buFont typeface="Wingdings" pitchFamily="2" charset="2"/>
              <a:buChar char="ü"/>
              <a:defRPr/>
            </a:pPr>
            <a:r>
              <a:rPr lang="en-US" sz="1600" dirty="0">
                <a:solidFill>
                  <a:srgbClr val="000000"/>
                </a:solidFill>
                <a:latin typeface="Calibri" pitchFamily="34" charset="0"/>
                <a:cs typeface="Calibri" pitchFamily="34" charset="0"/>
              </a:rPr>
              <a:t>Scoring code in many programming languages for easy and fast technology implementation</a:t>
            </a:r>
          </a:p>
        </p:txBody>
      </p:sp>
      <p:sp>
        <p:nvSpPr>
          <p:cNvPr id="4" name="Slide Number Placeholder 3"/>
          <p:cNvSpPr>
            <a:spLocks noGrp="1"/>
          </p:cNvSpPr>
          <p:nvPr>
            <p:ph type="sldNum" sz="quarter" idx="12"/>
          </p:nvPr>
        </p:nvSpPr>
        <p:spPr/>
        <p:txBody>
          <a:bodyPr/>
          <a:lstStyle/>
          <a:p>
            <a:pPr>
              <a:defRPr/>
            </a:pPr>
            <a:fld id="{95484E00-0898-4DBE-9D42-738F2014873E}"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89097" y="2966484"/>
            <a:ext cx="8133907" cy="1977656"/>
          </a:xfrm>
          <a:prstGeom prst="rect">
            <a:avLst/>
          </a:prstGeom>
        </p:spPr>
        <p:txBody>
          <a:bodyPr/>
          <a:lstStyle/>
          <a:p>
            <a:pPr algn="just" eaLnBrk="0" hangingPunct="0">
              <a:spcBef>
                <a:spcPct val="30000"/>
              </a:spcBef>
            </a:pPr>
            <a:r>
              <a:rPr lang="en-US" sz="1600" dirty="0" smtClean="0">
                <a:latin typeface="Calibri" pitchFamily="34" charset="0"/>
                <a:cs typeface="Calibri" pitchFamily="34" charset="0"/>
              </a:rPr>
              <a:t>Effective management of risk throughout the credit life cycle allows institutions to optimize their capital investments, reserve for future loss, (baseline and expected), and maximize shareholder value.</a:t>
            </a:r>
          </a:p>
          <a:p>
            <a:pPr algn="just" eaLnBrk="0" hangingPunct="0">
              <a:spcBef>
                <a:spcPct val="30000"/>
              </a:spcBef>
            </a:pPr>
            <a:r>
              <a:rPr lang="en-US" sz="1600" dirty="0" smtClean="0">
                <a:latin typeface="Calibri" pitchFamily="34" charset="0"/>
                <a:cs typeface="Calibri" pitchFamily="34" charset="0"/>
              </a:rPr>
              <a:t>Its </a:t>
            </a:r>
            <a:r>
              <a:rPr lang="en-US" sz="1600" dirty="0" smtClean="0">
                <a:latin typeface="Calibri" pitchFamily="34" charset="0"/>
                <a:cs typeface="Calibri" pitchFamily="34" charset="0"/>
              </a:rPr>
              <a:t>a dynamic and continually evolving industry; it’s sensitive to the macroeconomic environment, government regulation, a consumer behavior changes and risk appetite of each lender. Credit Analytics plays a critical role in adapting to these ever changing conditions while also providing the means to gain a competitive advantage in the industry.</a:t>
            </a:r>
            <a:endParaRPr lang="en-US" sz="1600" dirty="0">
              <a:latin typeface="Calibri" pitchFamily="34" charset="0"/>
              <a:cs typeface="Calibri" pitchFamily="34" charset="0"/>
            </a:endParaRPr>
          </a:p>
        </p:txBody>
      </p:sp>
      <p:sp>
        <p:nvSpPr>
          <p:cNvPr id="5" name="Title 1"/>
          <p:cNvSpPr txBox="1">
            <a:spLocks/>
          </p:cNvSpPr>
          <p:nvPr/>
        </p:nvSpPr>
        <p:spPr>
          <a:xfrm>
            <a:off x="457200" y="114301"/>
            <a:ext cx="8229600" cy="536972"/>
          </a:xfrm>
          <a:prstGeom prst="rect">
            <a:avLst/>
          </a:prstGeom>
        </p:spPr>
        <p:txBody>
          <a:bodyPr/>
          <a:lstStyle/>
          <a:p>
            <a:pPr>
              <a:defRPr/>
            </a:pPr>
            <a:r>
              <a:rPr lang="en-US" sz="3200" dirty="0">
                <a:solidFill>
                  <a:srgbClr val="0073CF"/>
                </a:solidFill>
                <a:latin typeface="Calibri"/>
                <a:cs typeface="Calibri"/>
              </a:rPr>
              <a:t>Challenge of Credit Risk Industry </a:t>
            </a:r>
          </a:p>
        </p:txBody>
      </p:sp>
      <p:pic>
        <p:nvPicPr>
          <p:cNvPr id="16388" name="Picture 7" descr="risk_Strategy_map.jpg"/>
          <p:cNvPicPr>
            <a:picLocks noChangeAspect="1"/>
          </p:cNvPicPr>
          <p:nvPr/>
        </p:nvPicPr>
        <p:blipFill>
          <a:blip r:embed="rId2"/>
          <a:srcRect/>
          <a:stretch>
            <a:fillRect/>
          </a:stretch>
        </p:blipFill>
        <p:spPr bwMode="auto">
          <a:xfrm>
            <a:off x="1219200" y="800100"/>
            <a:ext cx="6324600" cy="2057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19683FD4-1FB9-4185-AA31-8A0357678A34}"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33375" y="231010"/>
            <a:ext cx="8474075" cy="608409"/>
          </a:xfrm>
        </p:spPr>
        <p:txBody>
          <a:bodyPr/>
          <a:lstStyle/>
          <a:p>
            <a:pPr eaLnBrk="1" hangingPunct="1"/>
            <a:r>
              <a:rPr lang="en-US" sz="3200" dirty="0" smtClean="0"/>
              <a:t>Questions &amp; further reference</a:t>
            </a:r>
            <a:endParaRPr lang="en-US" sz="3200" dirty="0" smtClean="0"/>
          </a:p>
        </p:txBody>
      </p:sp>
      <p:sp>
        <p:nvSpPr>
          <p:cNvPr id="3" name="Slide Number Placeholder 2"/>
          <p:cNvSpPr>
            <a:spLocks noGrp="1"/>
          </p:cNvSpPr>
          <p:nvPr>
            <p:ph type="sldNum" sz="quarter" idx="12"/>
          </p:nvPr>
        </p:nvSpPr>
        <p:spPr/>
        <p:txBody>
          <a:bodyPr/>
          <a:lstStyle/>
          <a:p>
            <a:pPr>
              <a:defRPr/>
            </a:pPr>
            <a:fld id="{4D611902-A368-4563-992B-A6DDAE634372}" type="slidenum">
              <a:rPr lang="en-US" smtClean="0"/>
              <a:pPr>
                <a:defRPr/>
              </a:pPr>
              <a:t>16</a:t>
            </a:fld>
            <a:endParaRPr lang="en-US" dirty="0"/>
          </a:p>
        </p:txBody>
      </p:sp>
      <p:sp>
        <p:nvSpPr>
          <p:cNvPr id="4" name="Rectangle 3"/>
          <p:cNvSpPr/>
          <p:nvPr/>
        </p:nvSpPr>
        <p:spPr>
          <a:xfrm>
            <a:off x="361507" y="2181004"/>
            <a:ext cx="8782493" cy="1169551"/>
          </a:xfrm>
          <a:prstGeom prst="rect">
            <a:avLst/>
          </a:prstGeom>
        </p:spPr>
        <p:txBody>
          <a:bodyPr wrap="square">
            <a:spAutoFit/>
          </a:bodyPr>
          <a:lstStyle/>
          <a:p>
            <a:pPr>
              <a:defRPr/>
            </a:pPr>
            <a:r>
              <a:rPr lang="en-US" sz="1400" dirty="0" smtClean="0">
                <a:latin typeface="Calibri" pitchFamily="34" charset="0"/>
                <a:cs typeface="Calibri" pitchFamily="34" charset="0"/>
              </a:rPr>
              <a:t>1. Getting </a:t>
            </a:r>
            <a:r>
              <a:rPr lang="en-US" sz="1400" dirty="0">
                <a:latin typeface="Calibri" pitchFamily="34" charset="0"/>
                <a:cs typeface="Calibri" pitchFamily="34" charset="0"/>
              </a:rPr>
              <a:t>Started with SAS Enterprise Miner™7.1</a:t>
            </a:r>
          </a:p>
          <a:p>
            <a:pPr>
              <a:defRPr/>
            </a:pPr>
            <a:r>
              <a:rPr lang="en-US" sz="1400" dirty="0">
                <a:latin typeface="Calibri" pitchFamily="34" charset="0"/>
                <a:cs typeface="Calibri" pitchFamily="34" charset="0"/>
                <a:hlinkClick r:id="rId3"/>
              </a:rPr>
              <a:t>http://support.sas.com/documentation/cdl/en/emgsj/64144/PDF/default/emgsj.pdf</a:t>
            </a:r>
            <a:endParaRPr lang="en-US" sz="1400" dirty="0">
              <a:latin typeface="Calibri" pitchFamily="34" charset="0"/>
              <a:cs typeface="Calibri" pitchFamily="34" charset="0"/>
            </a:endParaRPr>
          </a:p>
          <a:p>
            <a:pPr>
              <a:defRPr/>
            </a:pPr>
            <a:r>
              <a:rPr lang="en-US" sz="1400" i="1" dirty="0" smtClean="0">
                <a:latin typeface="Calibri" pitchFamily="34" charset="0"/>
                <a:cs typeface="Calibri" pitchFamily="34" charset="0"/>
              </a:rPr>
              <a:t>2. </a:t>
            </a:r>
            <a:r>
              <a:rPr lang="en-US" sz="1400" dirty="0" smtClean="0">
                <a:latin typeface="Calibri" pitchFamily="34" charset="0"/>
                <a:cs typeface="Calibri" pitchFamily="34" charset="0"/>
              </a:rPr>
              <a:t>Predictive </a:t>
            </a:r>
            <a:r>
              <a:rPr lang="en-US" sz="1400" dirty="0">
                <a:latin typeface="Calibri" pitchFamily="34" charset="0"/>
                <a:cs typeface="Calibri" pitchFamily="34" charset="0"/>
              </a:rPr>
              <a:t>Modeling With SAS Enterprise Miner: Practical Solutions for Business Applications by </a:t>
            </a:r>
            <a:r>
              <a:rPr lang="en-US" sz="1400" dirty="0" err="1">
                <a:latin typeface="Calibri" pitchFamily="34" charset="0"/>
                <a:cs typeface="Calibri" pitchFamily="34" charset="0"/>
              </a:rPr>
              <a:t>Kattamuri</a:t>
            </a:r>
            <a:r>
              <a:rPr lang="en-US" sz="1400" dirty="0">
                <a:latin typeface="Calibri" pitchFamily="34" charset="0"/>
                <a:cs typeface="Calibri" pitchFamily="34" charset="0"/>
              </a:rPr>
              <a:t> S. Sarma</a:t>
            </a:r>
          </a:p>
          <a:p>
            <a:pPr>
              <a:defRPr/>
            </a:pPr>
            <a:r>
              <a:rPr lang="en-US" sz="1400" dirty="0" smtClean="0">
                <a:latin typeface="Calibri" pitchFamily="34" charset="0"/>
                <a:cs typeface="Calibri" pitchFamily="34" charset="0"/>
              </a:rPr>
              <a:t>3. Data </a:t>
            </a:r>
            <a:r>
              <a:rPr lang="en-US" sz="1400" dirty="0">
                <a:latin typeface="Calibri" pitchFamily="34" charset="0"/>
                <a:cs typeface="Calibri" pitchFamily="34" charset="0"/>
              </a:rPr>
              <a:t>Mining Using SAS Enterprise Miner: A Case Study Approach, Second Edition by SAS Institute</a:t>
            </a:r>
          </a:p>
          <a:p>
            <a:pPr>
              <a:defRPr/>
            </a:pPr>
            <a:r>
              <a:rPr lang="en-US" sz="1400" dirty="0" smtClean="0">
                <a:latin typeface="Calibri" pitchFamily="34" charset="0"/>
                <a:cs typeface="Calibri" pitchFamily="34" charset="0"/>
              </a:rPr>
              <a:t>4. Customer </a:t>
            </a:r>
            <a:r>
              <a:rPr lang="en-US" sz="1400" dirty="0">
                <a:latin typeface="Calibri" pitchFamily="34" charset="0"/>
                <a:cs typeface="Calibri" pitchFamily="34" charset="0"/>
              </a:rPr>
              <a:t>Segmentation and Clustering Using SAS Enterprise Miner, Second Edition by Randy S. </a:t>
            </a:r>
            <a:r>
              <a:rPr lang="en-US" sz="1400" dirty="0" err="1">
                <a:latin typeface="Calibri" pitchFamily="34" charset="0"/>
                <a:cs typeface="Calibri" pitchFamily="34" charset="0"/>
              </a:rPr>
              <a:t>Collica</a:t>
            </a:r>
            <a:endParaRPr lang="en-US" sz="1400" dirty="0">
              <a:latin typeface="Calibri" pitchFamily="34" charset="0"/>
              <a:cs typeface="Calibri" pitchFamily="34" charset="0"/>
            </a:endParaRPr>
          </a:p>
        </p:txBody>
      </p:sp>
      <p:sp>
        <p:nvSpPr>
          <p:cNvPr id="5" name="Rectangle 4"/>
          <p:cNvSpPr/>
          <p:nvPr/>
        </p:nvSpPr>
        <p:spPr>
          <a:xfrm>
            <a:off x="680483" y="1568101"/>
            <a:ext cx="7453424" cy="369332"/>
          </a:xfrm>
          <a:prstGeom prst="rect">
            <a:avLst/>
          </a:prstGeom>
        </p:spPr>
        <p:txBody>
          <a:bodyPr wrap="square">
            <a:spAutoFit/>
          </a:bodyPr>
          <a:lstStyle/>
          <a:p>
            <a:r>
              <a:rPr lang="en-CA" dirty="0" smtClean="0">
                <a:solidFill>
                  <a:srgbClr val="000000"/>
                </a:solidFill>
                <a:latin typeface="Calibri" pitchFamily="34" charset="0"/>
                <a:cs typeface="Calibri" pitchFamily="34" charset="0"/>
              </a:rPr>
              <a:t>Minakshi Srivastava, </a:t>
            </a:r>
            <a:r>
              <a:rPr lang="en-CA" dirty="0" smtClean="0">
                <a:solidFill>
                  <a:srgbClr val="000000"/>
                </a:solidFill>
                <a:latin typeface="Calibri" pitchFamily="34" charset="0"/>
                <a:cs typeface="Calibri" pitchFamily="34" charset="0"/>
                <a:hlinkClick r:id="rId4"/>
              </a:rPr>
              <a:t>minakshi.srivastava@bankofamerica.com</a:t>
            </a:r>
            <a:endParaRPr lang="en-US"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1000" y="171450"/>
            <a:ext cx="8229600" cy="857250"/>
          </a:xfrm>
        </p:spPr>
        <p:txBody>
          <a:bodyPr/>
          <a:lstStyle/>
          <a:p>
            <a:pPr eaLnBrk="1" hangingPunct="1"/>
            <a:r>
              <a:rPr lang="en-US" sz="3200" dirty="0" smtClean="0"/>
              <a:t>Table of Contents </a:t>
            </a:r>
          </a:p>
        </p:txBody>
      </p:sp>
      <p:sp>
        <p:nvSpPr>
          <p:cNvPr id="3075" name="Content Placeholder 2"/>
          <p:cNvSpPr>
            <a:spLocks noGrp="1"/>
          </p:cNvSpPr>
          <p:nvPr>
            <p:ph idx="1"/>
          </p:nvPr>
        </p:nvSpPr>
        <p:spPr>
          <a:xfrm>
            <a:off x="1447800" y="1200150"/>
            <a:ext cx="5867400" cy="2571750"/>
          </a:xfrm>
        </p:spPr>
        <p:txBody>
          <a:bodyPr/>
          <a:lstStyle/>
          <a:p>
            <a:pPr eaLnBrk="1" hangingPunct="1">
              <a:buFont typeface="Wingdings" pitchFamily="2" charset="2"/>
              <a:buChar char="ü"/>
            </a:pPr>
            <a:r>
              <a:rPr lang="en-US" sz="1800" dirty="0" smtClean="0"/>
              <a:t>Credit Risk Analytics Overview </a:t>
            </a:r>
          </a:p>
          <a:p>
            <a:pPr eaLnBrk="1" hangingPunct="1">
              <a:buFont typeface="Wingdings" pitchFamily="2" charset="2"/>
              <a:buChar char="ü"/>
            </a:pPr>
            <a:r>
              <a:rPr lang="en-US" sz="1800" dirty="0" smtClean="0"/>
              <a:t>Journey from DATA to DECISIONS</a:t>
            </a:r>
          </a:p>
          <a:p>
            <a:pPr eaLnBrk="1" hangingPunct="1">
              <a:buFont typeface="Wingdings" pitchFamily="2" charset="2"/>
              <a:buChar char="ü"/>
            </a:pPr>
            <a:r>
              <a:rPr lang="en-US" sz="1800" dirty="0" smtClean="0"/>
              <a:t>Exploratory Data Analysis </a:t>
            </a:r>
          </a:p>
          <a:p>
            <a:pPr eaLnBrk="1" hangingPunct="1">
              <a:buFont typeface="Wingdings" pitchFamily="2" charset="2"/>
              <a:buChar char="ü"/>
            </a:pPr>
            <a:r>
              <a:rPr lang="en-US" sz="1800" dirty="0" smtClean="0"/>
              <a:t>Develop Quantitative Tools </a:t>
            </a:r>
          </a:p>
          <a:p>
            <a:pPr eaLnBrk="1" hangingPunct="1">
              <a:buFont typeface="Wingdings" pitchFamily="2" charset="2"/>
              <a:buChar char="ü"/>
            </a:pPr>
            <a:r>
              <a:rPr lang="en-US" sz="1800" dirty="0" smtClean="0"/>
              <a:t>Validate and Compare</a:t>
            </a:r>
          </a:p>
          <a:p>
            <a:pPr eaLnBrk="1" hangingPunct="1">
              <a:buFont typeface="Wingdings" pitchFamily="2" charset="2"/>
              <a:buChar char="ü"/>
            </a:pPr>
            <a:r>
              <a:rPr lang="en-US" sz="1800" dirty="0" smtClean="0"/>
              <a:t>Best Strategy Evaluation</a:t>
            </a:r>
          </a:p>
          <a:p>
            <a:pPr eaLnBrk="1" hangingPunct="1">
              <a:buFont typeface="Wingdings" pitchFamily="2" charset="2"/>
              <a:buChar char="ü"/>
            </a:pPr>
            <a:r>
              <a:rPr lang="en-US" sz="1800" dirty="0" smtClean="0"/>
              <a:t>SAS® Enterprise Miner</a:t>
            </a:r>
            <a:r>
              <a:rPr lang="en-US" sz="1000" dirty="0" smtClean="0">
                <a:latin typeface="HelveticaNeueLTStd-Bd"/>
                <a:cs typeface="Arial" pitchFamily="34" charset="0"/>
              </a:rPr>
              <a:t>™</a:t>
            </a:r>
            <a:r>
              <a:rPr lang="en-US" sz="1800" dirty="0" smtClean="0"/>
              <a:t> – additional benefits </a:t>
            </a:r>
          </a:p>
          <a:p>
            <a:pPr eaLnBrk="1" hangingPunct="1">
              <a:buFont typeface="Wingdings" pitchFamily="2" charset="2"/>
              <a:buChar char="ü"/>
            </a:pPr>
            <a:r>
              <a:rPr lang="en-US" sz="1800" dirty="0" smtClean="0"/>
              <a:t>Challenges of  Credit Risk Industry</a:t>
            </a:r>
          </a:p>
          <a:p>
            <a:pPr eaLnBrk="1" hangingPunct="1">
              <a:buFont typeface="Wingdings" pitchFamily="2" charset="2"/>
              <a:buChar char="ü"/>
            </a:pPr>
            <a:r>
              <a:rPr lang="en-US" sz="1800" dirty="0" smtClean="0"/>
              <a:t>Questions </a:t>
            </a:r>
          </a:p>
          <a:p>
            <a:pPr eaLnBrk="1" hangingPunct="1">
              <a:buFont typeface="Wingdings" pitchFamily="2" charset="2"/>
              <a:buChar char="ü"/>
            </a:pPr>
            <a:r>
              <a:rPr lang="en-US" sz="1800" dirty="0" smtClean="0"/>
              <a:t>References</a:t>
            </a:r>
            <a:endParaRPr lang="en-US" sz="1400" dirty="0" smtClean="0">
              <a:solidFill>
                <a:srgbClr val="000000"/>
              </a:solidFill>
            </a:endParaRPr>
          </a:p>
        </p:txBody>
      </p:sp>
      <p:sp>
        <p:nvSpPr>
          <p:cNvPr id="4" name="Slide Number Placeholder 3"/>
          <p:cNvSpPr>
            <a:spLocks noGrp="1"/>
          </p:cNvSpPr>
          <p:nvPr>
            <p:ph type="sldNum" sz="quarter" idx="12"/>
          </p:nvPr>
        </p:nvSpPr>
        <p:spPr/>
        <p:txBody>
          <a:bodyPr/>
          <a:lstStyle/>
          <a:p>
            <a:pPr>
              <a:defRPr/>
            </a:pPr>
            <a:fld id="{3014DF4D-4FBC-40B2-93FB-83651BEE994D}" type="slidenum">
              <a:rPr lang="en-US" sz="1000" smtClean="0">
                <a:latin typeface="Calibri" pitchFamily="34" charset="0"/>
                <a:cs typeface="Calibri" pitchFamily="34" charset="0"/>
              </a:rPr>
              <a:pPr>
                <a:defRPr/>
              </a:pPr>
              <a:t>2</a:t>
            </a:fld>
            <a:endParaRPr lang="en-US" sz="1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71451"/>
            <a:ext cx="8229600" cy="708422"/>
          </a:xfrm>
        </p:spPr>
        <p:txBody>
          <a:bodyPr/>
          <a:lstStyle/>
          <a:p>
            <a:pPr eaLnBrk="1" hangingPunct="1"/>
            <a:r>
              <a:rPr lang="en-US" sz="3200" dirty="0" smtClean="0"/>
              <a:t>Credit Risk Analysis Overview</a:t>
            </a:r>
          </a:p>
        </p:txBody>
      </p:sp>
      <p:sp>
        <p:nvSpPr>
          <p:cNvPr id="5123" name="TextBox 2"/>
          <p:cNvSpPr txBox="1">
            <a:spLocks noChangeArrowheads="1"/>
          </p:cNvSpPr>
          <p:nvPr/>
        </p:nvSpPr>
        <p:spPr bwMode="auto">
          <a:xfrm>
            <a:off x="4401879" y="2329859"/>
            <a:ext cx="4476307" cy="2308324"/>
          </a:xfrm>
          <a:prstGeom prst="rect">
            <a:avLst/>
          </a:prstGeom>
          <a:noFill/>
          <a:ln w="9525">
            <a:noFill/>
            <a:miter lim="800000"/>
            <a:headEnd/>
            <a:tailEnd/>
          </a:ln>
        </p:spPr>
        <p:txBody>
          <a:bodyPr wrap="square">
            <a:spAutoFit/>
          </a:bodyPr>
          <a:lstStyle/>
          <a:p>
            <a:pPr algn="just">
              <a:defRPr/>
            </a:pPr>
            <a:r>
              <a:rPr lang="en-US" sz="1600" dirty="0" smtClean="0">
                <a:latin typeface="Calibri" pitchFamily="34" charset="0"/>
                <a:cs typeface="Calibri" pitchFamily="34" charset="0"/>
              </a:rPr>
              <a:t>CRA </a:t>
            </a:r>
            <a:r>
              <a:rPr lang="en-US" sz="1600" dirty="0">
                <a:latin typeface="Calibri" pitchFamily="34" charset="0"/>
                <a:cs typeface="Calibri" pitchFamily="34" charset="0"/>
              </a:rPr>
              <a:t>is about identifying and mitigating risk associated with financing credit product to customers. Risk team quantify risk, monitor and report risk of prospect or customer by development of risk monitoring tool, scorecard and  models. </a:t>
            </a:r>
          </a:p>
          <a:p>
            <a:pPr algn="just">
              <a:defRPr/>
            </a:pPr>
            <a:endParaRPr lang="en-US" sz="1600" dirty="0">
              <a:latin typeface="Calibri" pitchFamily="34" charset="0"/>
              <a:cs typeface="Calibri" pitchFamily="34" charset="0"/>
            </a:endParaRPr>
          </a:p>
          <a:p>
            <a:pPr algn="just">
              <a:defRPr/>
            </a:pPr>
            <a:r>
              <a:rPr lang="en-US" sz="1600" dirty="0">
                <a:latin typeface="Calibri" pitchFamily="34" charset="0"/>
                <a:cs typeface="Calibri" pitchFamily="34" charset="0"/>
              </a:rPr>
              <a:t>CRA </a:t>
            </a:r>
            <a:r>
              <a:rPr lang="en-US" sz="1600" dirty="0" smtClean="0">
                <a:latin typeface="Calibri" pitchFamily="34" charset="0"/>
                <a:cs typeface="Calibri" pitchFamily="34" charset="0"/>
              </a:rPr>
              <a:t>guides </a:t>
            </a:r>
            <a:r>
              <a:rPr lang="en-US" sz="1600" dirty="0">
                <a:latin typeface="Calibri" pitchFamily="34" charset="0"/>
                <a:cs typeface="Calibri" pitchFamily="34" charset="0"/>
              </a:rPr>
              <a:t>us in taking decision on customer’s associated risk for pricing as well credit exposure decision associated with </a:t>
            </a:r>
            <a:r>
              <a:rPr lang="en-US" sz="1600" dirty="0" smtClean="0">
                <a:latin typeface="Calibri" pitchFamily="34" charset="0"/>
                <a:cs typeface="Calibri" pitchFamily="34" charset="0"/>
              </a:rPr>
              <a:t>it</a:t>
            </a:r>
            <a:endParaRPr lang="en-US" sz="1600" dirty="0">
              <a:latin typeface="Calibri" pitchFamily="34" charset="0"/>
              <a:cs typeface="Calibri" pitchFamily="34" charset="0"/>
            </a:endParaRPr>
          </a:p>
        </p:txBody>
      </p:sp>
      <p:pic>
        <p:nvPicPr>
          <p:cNvPr id="4100" name="Picture 3" descr="13950228-risk-management-process-diagram-schema.jpg"/>
          <p:cNvPicPr>
            <a:picLocks noChangeAspect="1"/>
          </p:cNvPicPr>
          <p:nvPr/>
        </p:nvPicPr>
        <p:blipFill>
          <a:blip r:embed="rId3"/>
          <a:srcRect/>
          <a:stretch>
            <a:fillRect/>
          </a:stretch>
        </p:blipFill>
        <p:spPr bwMode="auto">
          <a:xfrm>
            <a:off x="552893" y="2211572"/>
            <a:ext cx="3636335" cy="2711302"/>
          </a:xfrm>
          <a:prstGeom prst="rect">
            <a:avLst/>
          </a:prstGeom>
          <a:noFill/>
          <a:ln w="9525">
            <a:noFill/>
            <a:miter lim="800000"/>
            <a:headEnd/>
            <a:tailEnd/>
          </a:ln>
        </p:spPr>
      </p:pic>
      <p:sp>
        <p:nvSpPr>
          <p:cNvPr id="5" name="Rectangle 4"/>
          <p:cNvSpPr/>
          <p:nvPr/>
        </p:nvSpPr>
        <p:spPr>
          <a:xfrm>
            <a:off x="494414" y="758899"/>
            <a:ext cx="8394405" cy="1077218"/>
          </a:xfrm>
          <a:prstGeom prst="rect">
            <a:avLst/>
          </a:prstGeom>
        </p:spPr>
        <p:txBody>
          <a:bodyPr wrap="square">
            <a:spAutoFit/>
          </a:bodyPr>
          <a:lstStyle/>
          <a:p>
            <a:pPr algn="just">
              <a:defRPr/>
            </a:pPr>
            <a:r>
              <a:rPr lang="en-US" sz="1600" b="1" dirty="0">
                <a:latin typeface="Calibri" pitchFamily="34" charset="0"/>
                <a:cs typeface="Calibri" pitchFamily="34" charset="0"/>
              </a:rPr>
              <a:t>Credit Risk Analysis (CRA) </a:t>
            </a:r>
            <a:r>
              <a:rPr lang="en-US" sz="1600" dirty="0">
                <a:latin typeface="Calibri" pitchFamily="34" charset="0"/>
                <a:cs typeface="Calibri" pitchFamily="34" charset="0"/>
              </a:rPr>
              <a:t>is integral to every step in the credit lifecycle process, from prospect and customer segmentation, through origination scorecards, to the design and execution of account management and collection strategies, whether for mortgages, personal loans and lines of credit, credit cards, educational loans, auto loans, and other consumer finance vehicles.</a:t>
            </a:r>
          </a:p>
        </p:txBody>
      </p:sp>
      <p:sp>
        <p:nvSpPr>
          <p:cNvPr id="6" name="Slide Number Placeholder 5"/>
          <p:cNvSpPr>
            <a:spLocks noGrp="1"/>
          </p:cNvSpPr>
          <p:nvPr>
            <p:ph type="sldNum" sz="quarter" idx="4294967295"/>
          </p:nvPr>
        </p:nvSpPr>
        <p:spPr>
          <a:xfrm>
            <a:off x="6553200" y="4767263"/>
            <a:ext cx="2133600" cy="273844"/>
          </a:xfrm>
          <a:prstGeom prst="rect">
            <a:avLst/>
          </a:prstGeom>
        </p:spPr>
        <p:txBody>
          <a:bodyPr/>
          <a:lstStyle/>
          <a:p>
            <a:pPr>
              <a:defRPr/>
            </a:pPr>
            <a:fld id="{7C07C94C-92D0-41DD-810B-1F0F91AFC552}"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14301"/>
            <a:ext cx="8229600" cy="536972"/>
          </a:xfrm>
        </p:spPr>
        <p:txBody>
          <a:bodyPr/>
          <a:lstStyle/>
          <a:p>
            <a:pPr eaLnBrk="1" hangingPunct="1"/>
            <a:r>
              <a:rPr lang="en-US" sz="3200" dirty="0" smtClean="0"/>
              <a:t>Journey from DATA to DECISION </a:t>
            </a:r>
          </a:p>
        </p:txBody>
      </p:sp>
      <p:sp>
        <p:nvSpPr>
          <p:cNvPr id="6147" name="TextBox 2"/>
          <p:cNvSpPr txBox="1">
            <a:spLocks noChangeArrowheads="1"/>
          </p:cNvSpPr>
          <p:nvPr/>
        </p:nvSpPr>
        <p:spPr bwMode="auto">
          <a:xfrm>
            <a:off x="4423144" y="672510"/>
            <a:ext cx="4401879" cy="3785652"/>
          </a:xfrm>
          <a:prstGeom prst="rect">
            <a:avLst/>
          </a:prstGeom>
          <a:noFill/>
          <a:ln w="9525">
            <a:noFill/>
            <a:miter lim="800000"/>
            <a:headEnd/>
            <a:tailEnd/>
          </a:ln>
        </p:spPr>
        <p:txBody>
          <a:bodyPr wrap="square">
            <a:spAutoFit/>
          </a:bodyPr>
          <a:lstStyle/>
          <a:p>
            <a:pPr>
              <a:defRPr/>
            </a:pPr>
            <a:r>
              <a:rPr lang="en-US" sz="1600" b="1" dirty="0">
                <a:latin typeface="Calibri" pitchFamily="34" charset="0"/>
                <a:cs typeface="Calibri" pitchFamily="34" charset="0"/>
              </a:rPr>
              <a:t>In Credit Risk Analysis, </a:t>
            </a:r>
            <a:endParaRPr lang="en-US" sz="1600" dirty="0">
              <a:latin typeface="Calibri" pitchFamily="34" charset="0"/>
              <a:cs typeface="Calibri" pitchFamily="34" charset="0"/>
            </a:endParaRPr>
          </a:p>
          <a:p>
            <a:pPr>
              <a:defRPr/>
            </a:pPr>
            <a:r>
              <a:rPr lang="en-US" sz="1600" dirty="0">
                <a:latin typeface="Calibri" pitchFamily="34" charset="0"/>
                <a:cs typeface="Calibri" pitchFamily="34" charset="0"/>
              </a:rPr>
              <a:t>Team explore credit bureau data to understand and gather information about customers [Exploratory Data Analysis] </a:t>
            </a:r>
          </a:p>
          <a:p>
            <a:pPr>
              <a:defRPr/>
            </a:pPr>
            <a:endParaRPr lang="en-US" sz="1600" dirty="0">
              <a:latin typeface="Calibri" pitchFamily="34" charset="0"/>
              <a:cs typeface="Calibri" pitchFamily="34" charset="0"/>
            </a:endParaRPr>
          </a:p>
          <a:p>
            <a:pPr>
              <a:defRPr/>
            </a:pPr>
            <a:r>
              <a:rPr lang="en-US" sz="1600" dirty="0">
                <a:latin typeface="Calibri" pitchFamily="34" charset="0"/>
                <a:cs typeface="Calibri" pitchFamily="34" charset="0"/>
              </a:rPr>
              <a:t>Analyze raw data to synthesize the knowledge and develop quantitative risk tools [Develop Quantitative Tools] </a:t>
            </a:r>
          </a:p>
          <a:p>
            <a:pPr>
              <a:defRPr/>
            </a:pPr>
            <a:endParaRPr lang="en-US" sz="1600" dirty="0">
              <a:latin typeface="Calibri" pitchFamily="34" charset="0"/>
              <a:cs typeface="Calibri" pitchFamily="34" charset="0"/>
            </a:endParaRPr>
          </a:p>
          <a:p>
            <a:pPr>
              <a:defRPr/>
            </a:pPr>
            <a:r>
              <a:rPr lang="en-US" sz="1600" dirty="0">
                <a:latin typeface="Calibri" pitchFamily="34" charset="0"/>
                <a:cs typeface="Calibri" pitchFamily="34" charset="0"/>
              </a:rPr>
              <a:t>Validate best tool by comparing results in different time and scenarios. </a:t>
            </a:r>
            <a:r>
              <a:rPr lang="en-US" sz="1600" dirty="0">
                <a:latin typeface="Calibri" pitchFamily="34" charset="0"/>
                <a:cs typeface="Calibri" pitchFamily="34" charset="0"/>
              </a:rPr>
              <a:t>[Validate &amp; Compare ] </a:t>
            </a:r>
            <a:endParaRPr lang="en-US" sz="1600" dirty="0" smtClean="0">
              <a:latin typeface="Calibri" pitchFamily="34" charset="0"/>
              <a:cs typeface="Calibri" pitchFamily="34" charset="0"/>
            </a:endParaRPr>
          </a:p>
          <a:p>
            <a:pPr>
              <a:defRPr/>
            </a:pPr>
            <a:endParaRPr lang="en-US" sz="1600" dirty="0">
              <a:latin typeface="Calibri" pitchFamily="34" charset="0"/>
              <a:cs typeface="Calibri" pitchFamily="34" charset="0"/>
            </a:endParaRPr>
          </a:p>
          <a:p>
            <a:pPr>
              <a:defRPr/>
            </a:pPr>
            <a:r>
              <a:rPr lang="en-US" sz="1600" dirty="0">
                <a:latin typeface="Calibri" pitchFamily="34" charset="0"/>
                <a:cs typeface="Calibri" pitchFamily="34" charset="0"/>
              </a:rPr>
              <a:t> </a:t>
            </a:r>
            <a:r>
              <a:rPr lang="en-US" sz="1600" dirty="0" smtClean="0">
                <a:latin typeface="Calibri" pitchFamily="34" charset="0"/>
                <a:cs typeface="Calibri" pitchFamily="34" charset="0"/>
              </a:rPr>
              <a:t>Integrate </a:t>
            </a:r>
            <a:r>
              <a:rPr lang="en-US" sz="1600" dirty="0">
                <a:latin typeface="Calibri" pitchFamily="34" charset="0"/>
                <a:cs typeface="Calibri" pitchFamily="34" charset="0"/>
              </a:rPr>
              <a:t>tool into strategy for credit decisions by evaluate best strategy </a:t>
            </a:r>
          </a:p>
          <a:p>
            <a:pPr>
              <a:defRPr/>
            </a:pPr>
            <a:r>
              <a:rPr lang="en-US" sz="1600" dirty="0">
                <a:latin typeface="Calibri" pitchFamily="34" charset="0"/>
                <a:cs typeface="Calibri" pitchFamily="34" charset="0"/>
              </a:rPr>
              <a:t>[Best Strategy Evaluation]</a:t>
            </a:r>
          </a:p>
        </p:txBody>
      </p:sp>
      <p:pic>
        <p:nvPicPr>
          <p:cNvPr id="5124" name="Picture 4" descr="data_driven_decisions.png"/>
          <p:cNvPicPr>
            <a:picLocks noChangeAspect="1"/>
          </p:cNvPicPr>
          <p:nvPr/>
        </p:nvPicPr>
        <p:blipFill>
          <a:blip r:embed="rId3"/>
          <a:srcRect/>
          <a:stretch>
            <a:fillRect/>
          </a:stretch>
        </p:blipFill>
        <p:spPr bwMode="auto">
          <a:xfrm>
            <a:off x="0" y="571500"/>
            <a:ext cx="4419600" cy="3829050"/>
          </a:xfrm>
          <a:prstGeom prst="rect">
            <a:avLst/>
          </a:prstGeom>
          <a:noFill/>
          <a:ln w="9525">
            <a:noFill/>
            <a:miter lim="800000"/>
            <a:headEnd/>
            <a:tailEnd/>
          </a:ln>
        </p:spPr>
      </p:pic>
      <p:sp>
        <p:nvSpPr>
          <p:cNvPr id="6" name="Rectangle 5"/>
          <p:cNvSpPr/>
          <p:nvPr/>
        </p:nvSpPr>
        <p:spPr>
          <a:xfrm>
            <a:off x="318977" y="4431134"/>
            <a:ext cx="8559209" cy="584775"/>
          </a:xfrm>
          <a:prstGeom prst="rect">
            <a:avLst/>
          </a:prstGeom>
        </p:spPr>
        <p:txBody>
          <a:bodyPr wrap="square">
            <a:spAutoFit/>
          </a:bodyPr>
          <a:lstStyle/>
          <a:p>
            <a:pPr algn="just">
              <a:defRPr/>
            </a:pPr>
            <a:r>
              <a:rPr lang="en-US" sz="1600" dirty="0">
                <a:latin typeface="Calibri" pitchFamily="34" charset="0"/>
                <a:cs typeface="Calibri" pitchFamily="34" charset="0"/>
              </a:rPr>
              <a:t>Credit Industry heavily relies on analyzing standard credit scoring and customer provided information for credit decisions.	</a:t>
            </a:r>
          </a:p>
        </p:txBody>
      </p:sp>
      <p:sp>
        <p:nvSpPr>
          <p:cNvPr id="7" name="Slide Number Placeholder 6"/>
          <p:cNvSpPr>
            <a:spLocks noGrp="1"/>
          </p:cNvSpPr>
          <p:nvPr>
            <p:ph type="sldNum" sz="quarter" idx="4294967295"/>
          </p:nvPr>
        </p:nvSpPr>
        <p:spPr>
          <a:xfrm>
            <a:off x="6553200" y="4767263"/>
            <a:ext cx="2133600" cy="273844"/>
          </a:xfrm>
          <a:prstGeom prst="rect">
            <a:avLst/>
          </a:prstGeom>
        </p:spPr>
        <p:txBody>
          <a:bodyPr/>
          <a:lstStyle/>
          <a:p>
            <a:pPr>
              <a:defRPr/>
            </a:pPr>
            <a:fld id="{514A0411-4011-45A7-93F0-425BA490A465}" type="slidenum">
              <a:rPr lang="en-US" sz="1000" smtClean="0">
                <a:latin typeface="Calibri" pitchFamily="34" charset="0"/>
                <a:cs typeface="Calibri" pitchFamily="34" charset="0"/>
              </a:rPr>
              <a:pPr>
                <a:defRPr/>
              </a:pPr>
              <a:t>4</a:t>
            </a:fld>
            <a:endParaRPr lang="en-US" sz="1000" dirty="0">
              <a:latin typeface="Calibri" pitchFamily="34" charset="0"/>
              <a:cs typeface="Calibri" pitchFamily="34" charset="0"/>
            </a:endParaRPr>
          </a:p>
        </p:txBody>
      </p:sp>
      <p:cxnSp>
        <p:nvCxnSpPr>
          <p:cNvPr id="11" name="Straight Arrow Connector 10"/>
          <p:cNvCxnSpPr/>
          <p:nvPr/>
        </p:nvCxnSpPr>
        <p:spPr>
          <a:xfrm flipV="1">
            <a:off x="4229986" y="925033"/>
            <a:ext cx="0" cy="32575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3"/>
          <p:cNvSpPr>
            <a:spLocks noGrp="1"/>
          </p:cNvSpPr>
          <p:nvPr>
            <p:ph type="body" sz="half" idx="2"/>
          </p:nvPr>
        </p:nvSpPr>
        <p:spPr>
          <a:xfrm>
            <a:off x="533401" y="2898701"/>
            <a:ext cx="7848600" cy="1779625"/>
          </a:xfrm>
        </p:spPr>
        <p:txBody>
          <a:bodyPr/>
          <a:lstStyle/>
          <a:p>
            <a:pPr algn="just">
              <a:buFont typeface="Wingdings" pitchFamily="2" charset="2"/>
              <a:buChar char="ü"/>
            </a:pPr>
            <a:r>
              <a:rPr lang="en-US" sz="1600" i="1" dirty="0" smtClean="0"/>
              <a:t>Graph Explore node </a:t>
            </a:r>
            <a:r>
              <a:rPr lang="en-US" sz="1600" dirty="0" smtClean="0"/>
              <a:t>: explore data graphically to uncover patterns and trends. </a:t>
            </a:r>
          </a:p>
          <a:p>
            <a:pPr algn="just">
              <a:buFont typeface="Wingdings" pitchFamily="2" charset="2"/>
              <a:buChar char="ü"/>
            </a:pPr>
            <a:r>
              <a:rPr lang="en-US" sz="1600" i="1" dirty="0" smtClean="0"/>
              <a:t>Stat-Explore </a:t>
            </a:r>
            <a:r>
              <a:rPr lang="en-US" sz="1600" i="1" dirty="0" smtClean="0"/>
              <a:t>node: </a:t>
            </a:r>
            <a:r>
              <a:rPr lang="en-US" sz="1600" dirty="0" smtClean="0"/>
              <a:t>generates summary statistics and can examine variable distributions and statistics. It contributes to the initial analysis before getting deep into causation analysis.</a:t>
            </a:r>
          </a:p>
          <a:p>
            <a:pPr algn="just">
              <a:buFont typeface="Wingdings" pitchFamily="2" charset="2"/>
              <a:buChar char="ü"/>
            </a:pPr>
            <a:r>
              <a:rPr lang="en-US" sz="1600" i="1" dirty="0" smtClean="0"/>
              <a:t>Multi-Plot node</a:t>
            </a:r>
            <a:r>
              <a:rPr lang="en-US" sz="1600" i="1" dirty="0" smtClean="0"/>
              <a:t>: </a:t>
            </a:r>
            <a:r>
              <a:rPr lang="en-US" sz="1600" dirty="0" smtClean="0"/>
              <a:t>explore data graphically to observe data distributions and to examine relationships among the variables [i.e. By Bar graph or scatter plot]. </a:t>
            </a:r>
          </a:p>
          <a:p>
            <a:pPr algn="just">
              <a:buFont typeface="Wingdings" pitchFamily="2" charset="2"/>
              <a:buChar char="ü"/>
            </a:pPr>
            <a:r>
              <a:rPr lang="en-US" sz="1600" i="1" dirty="0" smtClean="0"/>
              <a:t>Variable </a:t>
            </a:r>
            <a:r>
              <a:rPr lang="en-US" sz="1600" i="1" dirty="0" smtClean="0"/>
              <a:t>Selection:</a:t>
            </a:r>
            <a:r>
              <a:rPr lang="en-US" sz="1600" dirty="0" smtClean="0"/>
              <a:t> identifies initial input variables useful for predicting the target. </a:t>
            </a:r>
          </a:p>
          <a:p>
            <a:pPr algn="just"/>
            <a:r>
              <a:rPr lang="en-US" sz="1200" i="1" dirty="0" smtClean="0"/>
              <a:t>Note</a:t>
            </a:r>
            <a:r>
              <a:rPr lang="en-US" sz="1200" i="1" dirty="0" smtClean="0"/>
              <a:t>: These nodes eliminate the need to write many lines of code in PC SAS to accomplish the same results.</a:t>
            </a:r>
          </a:p>
        </p:txBody>
      </p:sp>
      <p:sp>
        <p:nvSpPr>
          <p:cNvPr id="5" name="Title 1"/>
          <p:cNvSpPr txBox="1">
            <a:spLocks/>
          </p:cNvSpPr>
          <p:nvPr/>
        </p:nvSpPr>
        <p:spPr bwMode="auto">
          <a:xfrm>
            <a:off x="381000" y="171451"/>
            <a:ext cx="8229600" cy="536972"/>
          </a:xfrm>
          <a:prstGeom prst="rect">
            <a:avLst/>
          </a:prstGeom>
          <a:noFill/>
          <a:ln w="9525">
            <a:noFill/>
            <a:miter lim="800000"/>
            <a:headEnd/>
            <a:tailEnd/>
          </a:ln>
        </p:spPr>
        <p:txBody>
          <a:bodyPr anchor="ctr"/>
          <a:lstStyle/>
          <a:p>
            <a:pPr>
              <a:defRPr/>
            </a:pPr>
            <a:r>
              <a:rPr lang="en-US" sz="3200" dirty="0" smtClean="0">
                <a:solidFill>
                  <a:srgbClr val="0073CF"/>
                </a:solidFill>
                <a:latin typeface="Calibri"/>
                <a:cs typeface="Calibri"/>
              </a:rPr>
              <a:t>Exploratory</a:t>
            </a:r>
            <a:r>
              <a:rPr lang="en-US" sz="3200" dirty="0" smtClean="0">
                <a:latin typeface="+mj-lt"/>
                <a:ea typeface="+mj-ea"/>
                <a:cs typeface="+mj-cs"/>
              </a:rPr>
              <a:t> </a:t>
            </a:r>
            <a:r>
              <a:rPr lang="en-US" sz="3200" dirty="0">
                <a:solidFill>
                  <a:srgbClr val="0073CF"/>
                </a:solidFill>
                <a:latin typeface="Calibri"/>
                <a:cs typeface="Calibri"/>
              </a:rPr>
              <a:t>Data Analysis (EDA)</a:t>
            </a:r>
          </a:p>
        </p:txBody>
      </p:sp>
      <p:pic>
        <p:nvPicPr>
          <p:cNvPr id="6148" name="Picture 5"/>
          <p:cNvPicPr>
            <a:picLocks noChangeAspect="1" noChangeArrowheads="1"/>
          </p:cNvPicPr>
          <p:nvPr/>
        </p:nvPicPr>
        <p:blipFill>
          <a:blip r:embed="rId3"/>
          <a:srcRect/>
          <a:stretch>
            <a:fillRect/>
          </a:stretch>
        </p:blipFill>
        <p:spPr bwMode="auto">
          <a:xfrm>
            <a:off x="533400" y="800100"/>
            <a:ext cx="4876800" cy="1885950"/>
          </a:xfrm>
          <a:prstGeom prst="rect">
            <a:avLst/>
          </a:prstGeom>
          <a:noFill/>
          <a:ln w="9525">
            <a:noFill/>
            <a:miter lim="800000"/>
            <a:headEnd/>
            <a:tailEnd/>
          </a:ln>
        </p:spPr>
      </p:pic>
      <p:sp>
        <p:nvSpPr>
          <p:cNvPr id="6" name="Rectangle 5"/>
          <p:cNvSpPr/>
          <p:nvPr/>
        </p:nvSpPr>
        <p:spPr>
          <a:xfrm>
            <a:off x="5638800" y="726282"/>
            <a:ext cx="3090530" cy="2062103"/>
          </a:xfrm>
          <a:prstGeom prst="rect">
            <a:avLst/>
          </a:prstGeom>
        </p:spPr>
        <p:txBody>
          <a:bodyPr wrap="square">
            <a:spAutoFit/>
          </a:bodyPr>
          <a:lstStyle/>
          <a:p>
            <a:pPr algn="just">
              <a:defRPr/>
            </a:pPr>
            <a:r>
              <a:rPr lang="en-US" sz="1600" dirty="0">
                <a:latin typeface="Calibri" pitchFamily="34" charset="0"/>
                <a:cs typeface="Calibri" pitchFamily="34" charset="0"/>
              </a:rPr>
              <a:t>SAS® Enterprise Miner™ is the SAS solution for data mining. </a:t>
            </a:r>
          </a:p>
          <a:p>
            <a:pPr algn="just">
              <a:defRPr/>
            </a:pPr>
            <a:r>
              <a:rPr lang="en-US" sz="1600" dirty="0">
                <a:latin typeface="Calibri" pitchFamily="34" charset="0"/>
                <a:cs typeface="Calibri" pitchFamily="34" charset="0"/>
              </a:rPr>
              <a:t>In EDA phase, risk team gathers information to  get familiar with structure of data and identify initial drivers of risk. SAS® Enterprise Miner™ provides several  data exploration nodes </a:t>
            </a:r>
          </a:p>
        </p:txBody>
      </p:sp>
      <p:sp>
        <p:nvSpPr>
          <p:cNvPr id="7" name="Slide Number Placeholder 6"/>
          <p:cNvSpPr>
            <a:spLocks noGrp="1"/>
          </p:cNvSpPr>
          <p:nvPr>
            <p:ph type="sldNum" sz="quarter" idx="12"/>
          </p:nvPr>
        </p:nvSpPr>
        <p:spPr/>
        <p:txBody>
          <a:bodyPr/>
          <a:lstStyle/>
          <a:p>
            <a:pPr>
              <a:defRPr/>
            </a:pPr>
            <a:fld id="{1C6A1315-B686-4362-AE6C-7838B5B19D19}"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81000" y="91678"/>
            <a:ext cx="8229600" cy="536972"/>
          </a:xfrm>
          <a:prstGeom prst="rect">
            <a:avLst/>
          </a:prstGeom>
          <a:noFill/>
          <a:ln w="9525">
            <a:noFill/>
            <a:miter lim="800000"/>
            <a:headEnd/>
            <a:tailEnd/>
          </a:ln>
        </p:spPr>
        <p:txBody>
          <a:bodyPr anchor="ctr"/>
          <a:lstStyle/>
          <a:p>
            <a:pPr>
              <a:defRPr/>
            </a:pPr>
            <a:r>
              <a:rPr lang="en-US" sz="3200" dirty="0">
                <a:solidFill>
                  <a:srgbClr val="0073CF"/>
                </a:solidFill>
                <a:latin typeface="Calibri"/>
                <a:cs typeface="Calibri"/>
              </a:rPr>
              <a:t>Exploratory Data Analysis – contd..</a:t>
            </a:r>
          </a:p>
        </p:txBody>
      </p:sp>
      <p:pic>
        <p:nvPicPr>
          <p:cNvPr id="7171" name="Picture 4"/>
          <p:cNvPicPr>
            <a:picLocks noChangeAspect="1" noChangeArrowheads="1"/>
          </p:cNvPicPr>
          <p:nvPr/>
        </p:nvPicPr>
        <p:blipFill>
          <a:blip r:embed="rId3"/>
          <a:srcRect/>
          <a:stretch>
            <a:fillRect/>
          </a:stretch>
        </p:blipFill>
        <p:spPr bwMode="auto">
          <a:xfrm>
            <a:off x="609601" y="914400"/>
            <a:ext cx="657225" cy="1657350"/>
          </a:xfrm>
          <a:prstGeom prst="rect">
            <a:avLst/>
          </a:prstGeom>
          <a:noFill/>
          <a:ln w="9525">
            <a:noFill/>
            <a:miter lim="800000"/>
            <a:headEnd/>
            <a:tailEnd/>
          </a:ln>
        </p:spPr>
      </p:pic>
      <p:pic>
        <p:nvPicPr>
          <p:cNvPr id="7172" name="Picture 5"/>
          <p:cNvPicPr>
            <a:picLocks noChangeAspect="1" noChangeArrowheads="1"/>
          </p:cNvPicPr>
          <p:nvPr/>
        </p:nvPicPr>
        <p:blipFill>
          <a:blip r:embed="rId4"/>
          <a:srcRect/>
          <a:stretch>
            <a:fillRect/>
          </a:stretch>
        </p:blipFill>
        <p:spPr bwMode="auto">
          <a:xfrm>
            <a:off x="1295400" y="914400"/>
            <a:ext cx="7086600" cy="1657350"/>
          </a:xfrm>
          <a:prstGeom prst="rect">
            <a:avLst/>
          </a:prstGeom>
          <a:noFill/>
          <a:ln w="9525">
            <a:noFill/>
            <a:miter lim="800000"/>
            <a:headEnd/>
            <a:tailEnd/>
          </a:ln>
        </p:spPr>
      </p:pic>
      <p:sp>
        <p:nvSpPr>
          <p:cNvPr id="7173" name="Rectangle 9"/>
          <p:cNvSpPr>
            <a:spLocks noChangeArrowheads="1"/>
          </p:cNvSpPr>
          <p:nvPr/>
        </p:nvSpPr>
        <p:spPr bwMode="auto">
          <a:xfrm>
            <a:off x="457200" y="4629151"/>
            <a:ext cx="8382000" cy="246221"/>
          </a:xfrm>
          <a:prstGeom prst="rect">
            <a:avLst/>
          </a:prstGeom>
          <a:noFill/>
          <a:ln w="9525">
            <a:noFill/>
            <a:miter lim="800000"/>
            <a:headEnd/>
            <a:tailEnd/>
          </a:ln>
        </p:spPr>
        <p:txBody>
          <a:bodyPr>
            <a:spAutoFit/>
          </a:bodyPr>
          <a:lstStyle/>
          <a:p>
            <a:pPr algn="just"/>
            <a:r>
              <a:rPr lang="en-US" sz="1000" i="1"/>
              <a:t>* Data is for illustrative purposes only ** Target is term used for response variable. </a:t>
            </a:r>
            <a:endParaRPr lang="en-US" sz="1000"/>
          </a:p>
        </p:txBody>
      </p:sp>
      <p:sp>
        <p:nvSpPr>
          <p:cNvPr id="7174" name="Rectangle 10"/>
          <p:cNvSpPr>
            <a:spLocks noChangeArrowheads="1"/>
          </p:cNvSpPr>
          <p:nvPr/>
        </p:nvSpPr>
        <p:spPr bwMode="auto">
          <a:xfrm>
            <a:off x="544033" y="616688"/>
            <a:ext cx="2018694" cy="338554"/>
          </a:xfrm>
          <a:prstGeom prst="rect">
            <a:avLst/>
          </a:prstGeom>
          <a:noFill/>
          <a:ln w="9525">
            <a:noFill/>
            <a:miter lim="800000"/>
            <a:headEnd/>
            <a:tailEnd/>
          </a:ln>
        </p:spPr>
        <p:txBody>
          <a:bodyPr wrap="square">
            <a:spAutoFit/>
          </a:bodyPr>
          <a:lstStyle/>
          <a:p>
            <a:r>
              <a:rPr lang="en-US" sz="1600" dirty="0">
                <a:solidFill>
                  <a:srgbClr val="0073CF"/>
                </a:solidFill>
                <a:latin typeface="Calibri"/>
                <a:cs typeface="Calibri"/>
              </a:rPr>
              <a:t>Sample Bureau Data*</a:t>
            </a:r>
          </a:p>
        </p:txBody>
      </p:sp>
      <p:sp>
        <p:nvSpPr>
          <p:cNvPr id="17" name="Rectangle 16"/>
          <p:cNvSpPr/>
          <p:nvPr/>
        </p:nvSpPr>
        <p:spPr>
          <a:xfrm>
            <a:off x="5092996" y="2690038"/>
            <a:ext cx="3670004" cy="2062103"/>
          </a:xfrm>
          <a:prstGeom prst="rect">
            <a:avLst/>
          </a:prstGeom>
        </p:spPr>
        <p:txBody>
          <a:bodyPr wrap="square">
            <a:spAutoFit/>
          </a:bodyPr>
          <a:lstStyle/>
          <a:p>
            <a:pPr>
              <a:defRPr/>
            </a:pPr>
            <a:r>
              <a:rPr lang="en-US" sz="1600" dirty="0">
                <a:latin typeface="Calibri" pitchFamily="34" charset="0"/>
                <a:cs typeface="Calibri" pitchFamily="34" charset="0"/>
              </a:rPr>
              <a:t>Let’s analyze a sample bureau data with people demographics,  payment history, length of credit, type of delinquency… etc where target** is STATUS = ‘OK’ or ‘Bad Debt’. We started exploring data by  generating descriptive statistics, bar charts, scatter plots for variables as well as how target is related to other variables.  </a:t>
            </a:r>
          </a:p>
        </p:txBody>
      </p:sp>
      <p:sp>
        <p:nvSpPr>
          <p:cNvPr id="7176" name="Rectangle 18"/>
          <p:cNvSpPr>
            <a:spLocks noChangeArrowheads="1"/>
          </p:cNvSpPr>
          <p:nvPr/>
        </p:nvSpPr>
        <p:spPr bwMode="auto">
          <a:xfrm>
            <a:off x="533400" y="2628900"/>
            <a:ext cx="184731" cy="338554"/>
          </a:xfrm>
          <a:prstGeom prst="rect">
            <a:avLst/>
          </a:prstGeom>
          <a:noFill/>
          <a:ln w="9525">
            <a:noFill/>
            <a:miter lim="800000"/>
            <a:headEnd/>
            <a:tailEnd/>
          </a:ln>
        </p:spPr>
        <p:txBody>
          <a:bodyPr wrap="none">
            <a:spAutoFit/>
          </a:bodyPr>
          <a:lstStyle/>
          <a:p>
            <a:endParaRPr lang="en-US" sz="1600"/>
          </a:p>
        </p:txBody>
      </p:sp>
      <p:pic>
        <p:nvPicPr>
          <p:cNvPr id="7177" name="Picture 11"/>
          <p:cNvPicPr>
            <a:picLocks noChangeAspect="1" noChangeArrowheads="1"/>
          </p:cNvPicPr>
          <p:nvPr/>
        </p:nvPicPr>
        <p:blipFill>
          <a:blip r:embed="rId5"/>
          <a:srcRect/>
          <a:stretch>
            <a:fillRect/>
          </a:stretch>
        </p:blipFill>
        <p:spPr bwMode="auto">
          <a:xfrm>
            <a:off x="685800" y="2628900"/>
            <a:ext cx="4038600" cy="177165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pPr>
              <a:defRPr/>
            </a:pPr>
            <a:fld id="{78FEF9F1-73D0-40D9-AC22-E7CEEA75FA1C}"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p:cNvPicPr>
            <a:picLocks noChangeAspect="1" noChangeArrowheads="1"/>
          </p:cNvPicPr>
          <p:nvPr/>
        </p:nvPicPr>
        <p:blipFill>
          <a:blip r:embed="rId3"/>
          <a:srcRect/>
          <a:stretch>
            <a:fillRect/>
          </a:stretch>
        </p:blipFill>
        <p:spPr bwMode="auto">
          <a:xfrm>
            <a:off x="609600" y="914401"/>
            <a:ext cx="4800600" cy="3364706"/>
          </a:xfrm>
          <a:prstGeom prst="rect">
            <a:avLst/>
          </a:prstGeom>
          <a:noFill/>
          <a:ln w="9525">
            <a:noFill/>
            <a:miter lim="800000"/>
            <a:headEnd/>
            <a:tailEnd/>
          </a:ln>
        </p:spPr>
      </p:pic>
      <p:sp>
        <p:nvSpPr>
          <p:cNvPr id="9" name="Title 1"/>
          <p:cNvSpPr txBox="1">
            <a:spLocks/>
          </p:cNvSpPr>
          <p:nvPr/>
        </p:nvSpPr>
        <p:spPr bwMode="auto">
          <a:xfrm>
            <a:off x="609600" y="171451"/>
            <a:ext cx="8229600" cy="536972"/>
          </a:xfrm>
          <a:prstGeom prst="rect">
            <a:avLst/>
          </a:prstGeom>
          <a:noFill/>
          <a:ln w="9525">
            <a:noFill/>
            <a:miter lim="800000"/>
            <a:headEnd/>
            <a:tailEnd/>
          </a:ln>
        </p:spPr>
        <p:txBody>
          <a:bodyPr anchor="ctr"/>
          <a:lstStyle/>
          <a:p>
            <a:pPr>
              <a:defRPr/>
            </a:pPr>
            <a:r>
              <a:rPr lang="en-US" sz="3200" dirty="0">
                <a:solidFill>
                  <a:srgbClr val="0073CF"/>
                </a:solidFill>
                <a:latin typeface="Calibri"/>
                <a:cs typeface="Calibri"/>
              </a:rPr>
              <a:t>Exploratory Data Analysis – contd..</a:t>
            </a:r>
          </a:p>
        </p:txBody>
      </p:sp>
      <p:sp>
        <p:nvSpPr>
          <p:cNvPr id="12" name="Rectangle 11"/>
          <p:cNvSpPr/>
          <p:nvPr/>
        </p:nvSpPr>
        <p:spPr>
          <a:xfrm>
            <a:off x="5943600" y="857251"/>
            <a:ext cx="2819400" cy="1569660"/>
          </a:xfrm>
          <a:prstGeom prst="rect">
            <a:avLst/>
          </a:prstGeom>
        </p:spPr>
        <p:txBody>
          <a:bodyPr>
            <a:spAutoFit/>
          </a:bodyPr>
          <a:lstStyle/>
          <a:p>
            <a:pPr>
              <a:defRPr/>
            </a:pPr>
            <a:r>
              <a:rPr lang="en-US" sz="1600" dirty="0">
                <a:latin typeface="Calibri" pitchFamily="34" charset="0"/>
                <a:cs typeface="Calibri" pitchFamily="34" charset="0"/>
              </a:rPr>
              <a:t>In the exploration nodes of Enterprise Miner™, visualization tools are useful in graphically representing the distributions of target vs. other variables.  </a:t>
            </a:r>
          </a:p>
        </p:txBody>
      </p:sp>
      <p:sp>
        <p:nvSpPr>
          <p:cNvPr id="8197" name="Rectangle 9"/>
          <p:cNvSpPr>
            <a:spLocks noChangeArrowheads="1"/>
          </p:cNvSpPr>
          <p:nvPr/>
        </p:nvSpPr>
        <p:spPr bwMode="auto">
          <a:xfrm>
            <a:off x="457200" y="4629151"/>
            <a:ext cx="8382000" cy="246221"/>
          </a:xfrm>
          <a:prstGeom prst="rect">
            <a:avLst/>
          </a:prstGeom>
          <a:noFill/>
          <a:ln w="9525">
            <a:noFill/>
            <a:miter lim="800000"/>
            <a:headEnd/>
            <a:tailEnd/>
          </a:ln>
        </p:spPr>
        <p:txBody>
          <a:bodyPr>
            <a:spAutoFit/>
          </a:bodyPr>
          <a:lstStyle/>
          <a:p>
            <a:pPr algn="just"/>
            <a:r>
              <a:rPr lang="en-US" sz="1000" i="1"/>
              <a:t>* Data is for illustrative purposes only. </a:t>
            </a:r>
            <a:endParaRPr lang="en-US" sz="1000"/>
          </a:p>
        </p:txBody>
      </p:sp>
      <p:sp>
        <p:nvSpPr>
          <p:cNvPr id="6" name="Slide Number Placeholder 5"/>
          <p:cNvSpPr>
            <a:spLocks noGrp="1"/>
          </p:cNvSpPr>
          <p:nvPr>
            <p:ph type="sldNum" sz="quarter" idx="12"/>
          </p:nvPr>
        </p:nvSpPr>
        <p:spPr/>
        <p:txBody>
          <a:bodyPr/>
          <a:lstStyle/>
          <a:p>
            <a:pPr>
              <a:defRPr/>
            </a:pPr>
            <a:fld id="{637F250D-6FF0-4B9D-9761-088D541E2F3C}"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81000" y="171451"/>
            <a:ext cx="8229600" cy="536972"/>
          </a:xfrm>
          <a:prstGeom prst="rect">
            <a:avLst/>
          </a:prstGeom>
          <a:noFill/>
          <a:ln w="9525">
            <a:noFill/>
            <a:miter lim="800000"/>
            <a:headEnd/>
            <a:tailEnd/>
          </a:ln>
        </p:spPr>
        <p:txBody>
          <a:bodyPr anchor="ctr"/>
          <a:lstStyle/>
          <a:p>
            <a:pPr>
              <a:defRPr/>
            </a:pPr>
            <a:r>
              <a:rPr lang="en-US" sz="3200" dirty="0">
                <a:solidFill>
                  <a:srgbClr val="0073CF"/>
                </a:solidFill>
                <a:latin typeface="Calibri"/>
                <a:cs typeface="Calibri"/>
              </a:rPr>
              <a:t>Develop Quantitative Tools</a:t>
            </a:r>
          </a:p>
        </p:txBody>
      </p:sp>
      <p:pic>
        <p:nvPicPr>
          <p:cNvPr id="9219" name="Picture 7"/>
          <p:cNvPicPr>
            <a:picLocks noChangeAspect="1" noChangeArrowheads="1"/>
          </p:cNvPicPr>
          <p:nvPr/>
        </p:nvPicPr>
        <p:blipFill>
          <a:blip r:embed="rId3"/>
          <a:srcRect/>
          <a:stretch>
            <a:fillRect/>
          </a:stretch>
        </p:blipFill>
        <p:spPr bwMode="auto">
          <a:xfrm>
            <a:off x="1366284" y="733647"/>
            <a:ext cx="6248400" cy="2114550"/>
          </a:xfrm>
          <a:prstGeom prst="rect">
            <a:avLst/>
          </a:prstGeom>
          <a:noFill/>
          <a:ln w="9525">
            <a:noFill/>
            <a:miter lim="800000"/>
            <a:headEnd/>
            <a:tailEnd/>
          </a:ln>
        </p:spPr>
      </p:pic>
      <p:sp>
        <p:nvSpPr>
          <p:cNvPr id="10" name="Text Placeholder 3"/>
          <p:cNvSpPr txBox="1">
            <a:spLocks/>
          </p:cNvSpPr>
          <p:nvPr/>
        </p:nvSpPr>
        <p:spPr bwMode="auto">
          <a:xfrm>
            <a:off x="552892" y="2902687"/>
            <a:ext cx="8102009" cy="2073349"/>
          </a:xfrm>
          <a:prstGeom prst="rect">
            <a:avLst/>
          </a:prstGeom>
          <a:noFill/>
          <a:ln w="9525">
            <a:noFill/>
            <a:miter lim="800000"/>
            <a:headEnd/>
            <a:tailEnd/>
          </a:ln>
        </p:spPr>
        <p:txBody>
          <a:bodyPr/>
          <a:lstStyle/>
          <a:p>
            <a:pPr>
              <a:spcBef>
                <a:spcPct val="20000"/>
              </a:spcBef>
              <a:defRPr/>
            </a:pPr>
            <a:r>
              <a:rPr lang="en-US" sz="1600" dirty="0">
                <a:latin typeface="Calibri" pitchFamily="34" charset="0"/>
                <a:cs typeface="Calibri" pitchFamily="34" charset="0"/>
              </a:rPr>
              <a:t>In developing quantitative tools,  SAS® Enterprise Miner™ provides us numerous tools &amp; techniques to identify top  predictors . </a:t>
            </a:r>
          </a:p>
          <a:p>
            <a:pPr>
              <a:spcBef>
                <a:spcPct val="20000"/>
              </a:spcBef>
              <a:buFont typeface="Wingdings" pitchFamily="2" charset="2"/>
              <a:buChar char="ü"/>
              <a:defRPr/>
            </a:pPr>
            <a:r>
              <a:rPr lang="en-US" sz="1600" dirty="0">
                <a:latin typeface="Calibri" pitchFamily="34" charset="0"/>
                <a:cs typeface="Calibri" pitchFamily="34" charset="0"/>
              </a:rPr>
              <a:t>Selection of final variables can be done through different approaches [i.e. Variable Selection,  CHAID Analysis or Regression selection procedure stepwise, forward or backward]. </a:t>
            </a:r>
          </a:p>
          <a:p>
            <a:pPr>
              <a:spcBef>
                <a:spcPct val="20000"/>
              </a:spcBef>
              <a:buFont typeface="Wingdings" pitchFamily="2" charset="2"/>
              <a:buChar char="ü"/>
              <a:defRPr/>
            </a:pPr>
            <a:r>
              <a:rPr lang="en-US" sz="1600" dirty="0">
                <a:latin typeface="Calibri" pitchFamily="34" charset="0"/>
                <a:cs typeface="Calibri" pitchFamily="34" charset="0"/>
              </a:rPr>
              <a:t>Variable Clustering is useful  in identifying variables from groups of highly correlated variables. </a:t>
            </a:r>
          </a:p>
          <a:p>
            <a:pPr>
              <a:spcBef>
                <a:spcPct val="20000"/>
              </a:spcBef>
              <a:buFont typeface="Wingdings" pitchFamily="2" charset="2"/>
              <a:buChar char="ü"/>
              <a:defRPr/>
            </a:pPr>
            <a:r>
              <a:rPr lang="en-US" sz="1600" dirty="0">
                <a:latin typeface="Calibri" pitchFamily="34" charset="0"/>
                <a:cs typeface="Calibri" pitchFamily="34" charset="0"/>
              </a:rPr>
              <a:t>In the Risk Industry,  quantitative tools are used in developing predictive models or scorecard or strategies.</a:t>
            </a:r>
          </a:p>
        </p:txBody>
      </p:sp>
      <p:sp>
        <p:nvSpPr>
          <p:cNvPr id="6" name="Slide Number Placeholder 5"/>
          <p:cNvSpPr>
            <a:spLocks noGrp="1"/>
          </p:cNvSpPr>
          <p:nvPr>
            <p:ph type="sldNum" sz="quarter" idx="12"/>
          </p:nvPr>
        </p:nvSpPr>
        <p:spPr/>
        <p:txBody>
          <a:bodyPr/>
          <a:lstStyle/>
          <a:p>
            <a:pPr>
              <a:defRPr/>
            </a:pPr>
            <a:fld id="{8DD6D52A-2357-47D4-B35B-3B206420E2B1}"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3"/>
          <p:cNvSpPr>
            <a:spLocks noGrp="1"/>
          </p:cNvSpPr>
          <p:nvPr>
            <p:ph type="body" sz="half" idx="2"/>
          </p:nvPr>
        </p:nvSpPr>
        <p:spPr>
          <a:xfrm>
            <a:off x="668079" y="3575197"/>
            <a:ext cx="7696200" cy="1085850"/>
          </a:xfrm>
        </p:spPr>
        <p:txBody>
          <a:bodyPr/>
          <a:lstStyle/>
          <a:p>
            <a:r>
              <a:rPr lang="en-US" sz="1600" dirty="0" smtClean="0"/>
              <a:t>The traditional form of a credit scoring model is a scorecard.   </a:t>
            </a:r>
          </a:p>
          <a:p>
            <a:r>
              <a:rPr lang="en-US" sz="1600" dirty="0" smtClean="0"/>
              <a:t>In Credit Risk Analysis, scorecard plays a key role in decision making.</a:t>
            </a:r>
          </a:p>
          <a:p>
            <a:r>
              <a:rPr lang="en-US" sz="1600" dirty="0" smtClean="0"/>
              <a:t>Team uses different types of credit information to calculate the FICO score for the general population. </a:t>
            </a:r>
          </a:p>
        </p:txBody>
      </p:sp>
      <p:sp>
        <p:nvSpPr>
          <p:cNvPr id="5" name="Title 1"/>
          <p:cNvSpPr txBox="1">
            <a:spLocks/>
          </p:cNvSpPr>
          <p:nvPr/>
        </p:nvSpPr>
        <p:spPr bwMode="auto">
          <a:xfrm>
            <a:off x="381000" y="285751"/>
            <a:ext cx="8229600" cy="536972"/>
          </a:xfrm>
          <a:prstGeom prst="rect">
            <a:avLst/>
          </a:prstGeom>
          <a:noFill/>
          <a:ln w="9525">
            <a:noFill/>
            <a:miter lim="800000"/>
            <a:headEnd/>
            <a:tailEnd/>
          </a:ln>
        </p:spPr>
        <p:txBody>
          <a:bodyPr anchor="ctr"/>
          <a:lstStyle/>
          <a:p>
            <a:pPr>
              <a:defRPr/>
            </a:pPr>
            <a:r>
              <a:rPr lang="en-US" sz="3200" dirty="0">
                <a:solidFill>
                  <a:srgbClr val="0073CF"/>
                </a:solidFill>
                <a:latin typeface="Calibri"/>
                <a:cs typeface="Calibri"/>
              </a:rPr>
              <a:t>Develop Quantitative Tools contd.. </a:t>
            </a:r>
          </a:p>
        </p:txBody>
      </p:sp>
      <p:sp>
        <p:nvSpPr>
          <p:cNvPr id="6" name="Slide Number Placeholder 5"/>
          <p:cNvSpPr>
            <a:spLocks noGrp="1"/>
          </p:cNvSpPr>
          <p:nvPr>
            <p:ph type="sldNum" sz="quarter" idx="12"/>
          </p:nvPr>
        </p:nvSpPr>
        <p:spPr/>
        <p:txBody>
          <a:bodyPr/>
          <a:lstStyle/>
          <a:p>
            <a:pPr>
              <a:defRPr/>
            </a:pPr>
            <a:fld id="{F338BFD1-8873-4011-AE56-5F26449E9B04}" type="slidenum">
              <a:rPr lang="en-US" smtClean="0"/>
              <a:pPr>
                <a:defRPr/>
              </a:pPr>
              <a:t>9</a:t>
            </a:fld>
            <a:endParaRPr lang="en-US" dirty="0"/>
          </a:p>
        </p:txBody>
      </p:sp>
      <p:pic>
        <p:nvPicPr>
          <p:cNvPr id="10245" name="Picture 2"/>
          <p:cNvPicPr>
            <a:picLocks noChangeAspect="1" noChangeArrowheads="1"/>
          </p:cNvPicPr>
          <p:nvPr/>
        </p:nvPicPr>
        <p:blipFill>
          <a:blip r:embed="rId3"/>
          <a:srcRect/>
          <a:stretch>
            <a:fillRect/>
          </a:stretch>
        </p:blipFill>
        <p:spPr bwMode="auto">
          <a:xfrm>
            <a:off x="1524000" y="800099"/>
            <a:ext cx="5334000" cy="27192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01-13-8554">
  <a:themeElements>
    <a:clrScheme name="NEWEST CONSUMER PALETTE">
      <a:dk1>
        <a:srgbClr val="000000"/>
      </a:dk1>
      <a:lt1>
        <a:srgbClr val="FFFFFF"/>
      </a:lt1>
      <a:dk2>
        <a:srgbClr val="E31837"/>
      </a:dk2>
      <a:lt2>
        <a:srgbClr val="EBE7DD"/>
      </a:lt2>
      <a:accent1>
        <a:srgbClr val="C41230"/>
      </a:accent1>
      <a:accent2>
        <a:srgbClr val="D1C9C0"/>
      </a:accent2>
      <a:accent3>
        <a:srgbClr val="0073CF"/>
      </a:accent3>
      <a:accent4>
        <a:srgbClr val="012169"/>
      </a:accent4>
      <a:accent5>
        <a:srgbClr val="A39382"/>
      </a:accent5>
      <a:accent6>
        <a:srgbClr val="780032"/>
      </a:accent6>
      <a:hlink>
        <a:srgbClr val="0073CF"/>
      </a:hlink>
      <a:folHlink>
        <a:srgbClr val="0121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AC">
      <a:fillStyleLst>
        <a:solidFill>
          <a:schemeClr val="phClr"/>
        </a:solidFill>
        <a:gradFill rotWithShape="1">
          <a:gsLst>
            <a:gs pos="0">
              <a:schemeClr val="phClr">
                <a:tint val="100000"/>
                <a:shade val="50000"/>
                <a:satMod val="125000"/>
              </a:schemeClr>
            </a:gs>
            <a:gs pos="50000">
              <a:schemeClr val="phClr">
                <a:tint val="100000"/>
                <a:shade val="75000"/>
                <a:satMod val="125000"/>
              </a:schemeClr>
            </a:gs>
            <a:gs pos="100000">
              <a:schemeClr val="phClr">
                <a:tint val="100000"/>
                <a:shade val="98000"/>
                <a:satMod val="115000"/>
              </a:schemeClr>
            </a:gs>
          </a:gsLst>
          <a:lin ang="16200000" scaled="1"/>
        </a:gradFill>
        <a:gradFill rotWithShape="1">
          <a:gsLst>
            <a:gs pos="0">
              <a:schemeClr val="phClr">
                <a:shade val="50000"/>
                <a:satMod val="130000"/>
              </a:schemeClr>
            </a:gs>
            <a:gs pos="40000">
              <a:schemeClr val="phClr">
                <a:shade val="75000"/>
                <a:satMod val="140000"/>
              </a:schemeClr>
            </a:gs>
            <a:gs pos="100000">
              <a:schemeClr val="phClr">
                <a:shade val="100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63500" dist="38100" dir="2700000" algn="ctr" rotWithShape="0">
              <a:srgbClr val="000000">
                <a:alpha val="35000"/>
              </a:srgbClr>
            </a:outerShdw>
          </a:effectLst>
          <a:scene3d>
            <a:camera prst="orthographicFront">
              <a:rot lat="0" lon="0" rev="0"/>
            </a:camera>
            <a:lightRig rig="threePt" dir="tl"/>
          </a:scene3d>
          <a:sp3d contourW="12700">
            <a:bevelT w="0" h="0"/>
            <a:contourClr>
              <a:srgbClr val="FFFFFF"/>
            </a:contourClr>
          </a:sp3d>
        </a:effectStyle>
        <a:effectStyle>
          <a:effectLst>
            <a:outerShdw blurRad="50800" dist="12700" dir="2700000" algn="ctr" rotWithShape="0">
              <a:srgbClr val="000000">
                <a:alpha val="40000"/>
              </a:srgbClr>
            </a:outerShdw>
          </a:effectLst>
          <a:scene3d>
            <a:camera prst="orthographicFront">
              <a:rot lat="0" lon="0" rev="0"/>
            </a:camera>
            <a:lightRig rig="balanced" dir="t">
              <a:rot lat="0" lon="0" rev="1200000"/>
            </a:lightRig>
          </a:scene3d>
          <a:sp3d>
            <a:bevelT w="508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9525" cap="flat" cmpd="sng" algn="ctr">
          <a:noFill/>
          <a:prstDash val="solid"/>
          <a:round/>
          <a:headEnd type="none" w="med" len="med"/>
          <a:tailEnd type="none" w="med" len="med"/>
        </a:ln>
        <a:effectLst/>
        <a:extLst/>
      </a:spPr>
      <a:bodyPr vert="horz" wrap="non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5466</TotalTime>
  <Words>1158</Words>
  <Application>Microsoft Office PowerPoint</Application>
  <PresentationFormat>On-screen Show (16:9)</PresentationFormat>
  <Paragraphs>126</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PRES-01-13-8554</vt:lpstr>
      <vt:lpstr>Application of SAS®! Enterprise Miner™ in Credit Risk Analytics</vt:lpstr>
      <vt:lpstr>Table of Contents </vt:lpstr>
      <vt:lpstr>Credit Risk Analysis Overview</vt:lpstr>
      <vt:lpstr>Journey from DATA to DECISION </vt:lpstr>
      <vt:lpstr>Slide 5</vt:lpstr>
      <vt:lpstr>Slide 6</vt:lpstr>
      <vt:lpstr>Slide 7</vt:lpstr>
      <vt:lpstr>Slide 8</vt:lpstr>
      <vt:lpstr>Slide 9</vt:lpstr>
      <vt:lpstr>Slide 10</vt:lpstr>
      <vt:lpstr>Slide 11</vt:lpstr>
      <vt:lpstr>Slide 12</vt:lpstr>
      <vt:lpstr>Slide 13</vt:lpstr>
      <vt:lpstr>Slide 14</vt:lpstr>
      <vt:lpstr>Slide 15</vt:lpstr>
      <vt:lpstr>Questions &amp; further reference</vt:lpstr>
    </vt:vector>
  </TitlesOfParts>
  <Company>Bank of America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PRESENTATION COVER LOREM IPSUM DOLOR</dc:title>
  <dc:creator>Stacy Pagnano</dc:creator>
  <cp:lastModifiedBy>Minakshi Srivastava</cp:lastModifiedBy>
  <cp:revision>638</cp:revision>
  <cp:lastPrinted>2013-01-04T16:59:21Z</cp:lastPrinted>
  <dcterms:created xsi:type="dcterms:W3CDTF">2013-01-16T13:48:24Z</dcterms:created>
  <dcterms:modified xsi:type="dcterms:W3CDTF">2015-03-09T17:29:13Z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AC07">
    <vt:bool>true</vt:bool>
  </property>
  <property fmtid="{D5CDD505-2E9C-101B-9397-08002B2CF9AE}" pid="3" name="_NewReviewCycle">
    <vt:lpwstr/>
  </property>
  <property fmtid="{D5CDD505-2E9C-101B-9397-08002B2CF9AE}" pid="4" name="_AdHocReviewCycleID">
    <vt:i4>1232899209</vt:i4>
  </property>
  <property fmtid="{D5CDD505-2E9C-101B-9397-08002B2CF9AE}" pid="5" name="_EmailSubject">
    <vt:lpwstr>PhilaSUG Winter Meeting - 12th March 2015</vt:lpwstr>
  </property>
  <property fmtid="{D5CDD505-2E9C-101B-9397-08002B2CF9AE}" pid="6" name="_AuthorEmail">
    <vt:lpwstr>minakshi.srivastava@bankofamerica.com</vt:lpwstr>
  </property>
  <property fmtid="{D5CDD505-2E9C-101B-9397-08002B2CF9AE}" pid="7" name="_AuthorEmailDisplayName">
    <vt:lpwstr>Srivastava, Minakshi</vt:lpwstr>
  </property>
  <property fmtid="{D5CDD505-2E9C-101B-9397-08002B2CF9AE}" pid="8" name="_PreviousAdHocReviewCycleID">
    <vt:i4>-1552400743</vt:i4>
  </property>
</Properties>
</file>